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62" r:id="rId5"/>
    <p:sldId id="342" r:id="rId6"/>
    <p:sldId id="298" r:id="rId7"/>
    <p:sldId id="328" r:id="rId8"/>
    <p:sldId id="326" r:id="rId9"/>
    <p:sldId id="315" r:id="rId10"/>
    <p:sldId id="343" r:id="rId11"/>
    <p:sldId id="361" r:id="rId12"/>
    <p:sldId id="345" r:id="rId13"/>
    <p:sldId id="346" r:id="rId14"/>
    <p:sldId id="347" r:id="rId15"/>
    <p:sldId id="348" r:id="rId16"/>
    <p:sldId id="349" r:id="rId17"/>
    <p:sldId id="350" r:id="rId18"/>
    <p:sldId id="353" r:id="rId19"/>
    <p:sldId id="339" r:id="rId20"/>
    <p:sldId id="323" r:id="rId21"/>
    <p:sldId id="355" r:id="rId22"/>
    <p:sldId id="358" r:id="rId23"/>
    <p:sldId id="359" r:id="rId24"/>
    <p:sldId id="356" r:id="rId25"/>
    <p:sldId id="3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EFB26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vanth\Downloads\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'2'!$B$1</c:f>
              <c:strCache>
                <c:ptCount val="1"/>
                <c:pt idx="0">
                  <c:v>Total_quantity_ordered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65-4927-B132-160A2448B0A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65-4927-B132-160A2448B0A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65-4927-B132-160A2448B0A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65-4927-B132-160A2448B0A2}"/>
              </c:ext>
            </c:extLst>
          </c:dPt>
          <c:dLbls>
            <c:dLbl>
              <c:idx val="0"/>
              <c:layout>
                <c:manualLayout>
                  <c:x val="9.5722799345832735E-2"/>
                  <c:y val="-4.0534305062365376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65-4927-B132-160A2448B0A2}"/>
                </c:ext>
              </c:extLst>
            </c:dLbl>
            <c:dLbl>
              <c:idx val="1"/>
              <c:layout>
                <c:manualLayout>
                  <c:x val="0.16089576911320821"/>
                  <c:y val="8.6859225133639039E-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65-4927-B132-160A2448B0A2}"/>
                </c:ext>
              </c:extLst>
            </c:dLbl>
            <c:dLbl>
              <c:idx val="2"/>
              <c:layout>
                <c:manualLayout>
                  <c:x val="-0.10794273117721565"/>
                  <c:y val="7.2382687611366639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65-4927-B132-160A2448B0A2}"/>
                </c:ext>
              </c:extLst>
            </c:dLbl>
            <c:dLbl>
              <c:idx val="3"/>
              <c:layout>
                <c:manualLayout>
                  <c:x val="-9.5722799345832735E-2"/>
                  <c:y val="-7.8173302620276094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65-4927-B132-160A2448B0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'2'!$A$2:$A$5</c:f>
              <c:strCache>
                <c:ptCount val="4"/>
                <c:pt idx="0">
                  <c:v>Classic</c:v>
                </c:pt>
                <c:pt idx="1">
                  <c:v>Supreme</c:v>
                </c:pt>
                <c:pt idx="2">
                  <c:v>Veggie</c:v>
                </c:pt>
                <c:pt idx="3">
                  <c:v>Chicken</c:v>
                </c:pt>
              </c:strCache>
            </c:strRef>
          </c:cat>
          <c:val>
            <c:numRef>
              <c:f>'2'!$B$2:$B$5</c:f>
              <c:numCache>
                <c:formatCode>General</c:formatCode>
                <c:ptCount val="4"/>
                <c:pt idx="0">
                  <c:v>14888</c:v>
                </c:pt>
                <c:pt idx="1">
                  <c:v>11987</c:v>
                </c:pt>
                <c:pt idx="2">
                  <c:v>11649</c:v>
                </c:pt>
                <c:pt idx="3">
                  <c:v>11050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E65-4927-B132-160A2448B0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952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www.linkedin.com/in/gollakarthk/" TargetMode="External"/><Relationship Id="rId7" Type="http://schemas.openxmlformats.org/officeDocument/2006/relationships/hyperlink" Target="https://github.com/zlatangk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hyperlink" Target="mailto:gollkarthk@gmail.com" TargetMode="Externa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236549" y="5131837"/>
            <a:ext cx="916003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5400" dirty="0">
                <a:solidFill>
                  <a:srgbClr val="FFFF00"/>
                </a:solidFill>
                <a:latin typeface="+mj-lt"/>
                <a:cs typeface="Arial" pitchFamily="34" charset="0"/>
              </a:rPr>
              <a:t>PIZZA HUT ANALYSIS</a:t>
            </a:r>
            <a:endParaRPr lang="ko-KR" altLang="en-US" sz="5400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289396" y="5901776"/>
            <a:ext cx="121918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Presented by Golla Karthik</a:t>
            </a:r>
          </a:p>
          <a:p>
            <a:pPr algn="ctr"/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E7475-832B-11FE-26A1-39F152836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B1D83D3-5B95-6C6A-C701-6BCDF1032B05}"/>
              </a:ext>
            </a:extLst>
          </p:cNvPr>
          <p:cNvSpPr/>
          <p:nvPr/>
        </p:nvSpPr>
        <p:spPr>
          <a:xfrm>
            <a:off x="1267140" y="4986686"/>
            <a:ext cx="2226743" cy="540000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700" dirty="0">
                <a:solidFill>
                  <a:schemeClr val="bg1"/>
                </a:solidFill>
              </a:rPr>
              <a:t>XL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4B79AAB7-8F8F-81ED-D790-313BDD2654D8}"/>
              </a:ext>
            </a:extLst>
          </p:cNvPr>
          <p:cNvSpPr/>
          <p:nvPr/>
        </p:nvSpPr>
        <p:spPr>
          <a:xfrm>
            <a:off x="2950973" y="3940429"/>
            <a:ext cx="540000" cy="1586258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BB926695-CA88-09DC-0D76-1EDC90C6E065}"/>
              </a:ext>
            </a:extLst>
          </p:cNvPr>
          <p:cNvSpPr/>
          <p:nvPr/>
        </p:nvSpPr>
        <p:spPr>
          <a:xfrm>
            <a:off x="2950974" y="3940428"/>
            <a:ext cx="1879525" cy="54000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700" dirty="0">
                <a:solidFill>
                  <a:schemeClr val="bg1"/>
                </a:solidFill>
              </a:rPr>
              <a:t>S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5E71B5FA-9A7E-F1B8-A46E-848F9CCB61A7}"/>
              </a:ext>
            </a:extLst>
          </p:cNvPr>
          <p:cNvSpPr/>
          <p:nvPr/>
        </p:nvSpPr>
        <p:spPr>
          <a:xfrm>
            <a:off x="4289044" y="2894169"/>
            <a:ext cx="540000" cy="1586258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A4795F-7491-459B-8ECD-CDE895A4106E}"/>
              </a:ext>
            </a:extLst>
          </p:cNvPr>
          <p:cNvGrpSpPr/>
          <p:nvPr/>
        </p:nvGrpSpPr>
        <p:grpSpPr>
          <a:xfrm>
            <a:off x="7469497" y="1838326"/>
            <a:ext cx="2847409" cy="743833"/>
            <a:chOff x="-475010" y="1057558"/>
            <a:chExt cx="3859356" cy="7438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B1FE7F-A1DD-EC92-5EDF-5EA28E8F9144}"/>
                </a:ext>
              </a:extLst>
            </p:cNvPr>
            <p:cNvSpPr txBox="1"/>
            <p:nvPr/>
          </p:nvSpPr>
          <p:spPr>
            <a:xfrm>
              <a:off x="-475010" y="1057558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L-SIZE PIZZAS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0A3C31-8EF1-C7A8-CF9C-8F956E05E7DF}"/>
                </a:ext>
              </a:extLst>
            </p:cNvPr>
            <p:cNvSpPr txBox="1"/>
            <p:nvPr/>
          </p:nvSpPr>
          <p:spPr>
            <a:xfrm>
              <a:off x="-475010" y="1339726"/>
              <a:ext cx="3859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18526-Contribute to 38.10% of total pizzas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44F571E-FAD3-0631-7CF4-F274D2039D6C}"/>
              </a:ext>
            </a:extLst>
          </p:cNvPr>
          <p:cNvSpPr/>
          <p:nvPr/>
        </p:nvSpPr>
        <p:spPr>
          <a:xfrm>
            <a:off x="6969099" y="1847910"/>
            <a:ext cx="540000" cy="54000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3" name="Isosceles Triangle 8">
            <a:extLst>
              <a:ext uri="{FF2B5EF4-FFF2-40B4-BE49-F238E27FC236}">
                <a16:creationId xmlns:a16="http://schemas.microsoft.com/office/drawing/2014/main" id="{286B138D-3D6E-91F0-D96A-BB1F33DDE783}"/>
              </a:ext>
            </a:extLst>
          </p:cNvPr>
          <p:cNvSpPr/>
          <p:nvPr/>
        </p:nvSpPr>
        <p:spPr>
          <a:xfrm rot="16200000">
            <a:off x="4438316" y="4044089"/>
            <a:ext cx="243575" cy="29040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9930E792-7EA1-1FE9-836D-5AE9CE0A7174}"/>
              </a:ext>
            </a:extLst>
          </p:cNvPr>
          <p:cNvSpPr/>
          <p:nvPr/>
        </p:nvSpPr>
        <p:spPr>
          <a:xfrm>
            <a:off x="5767873" y="3045549"/>
            <a:ext cx="258326" cy="2583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AD9CCAC2-E404-DBAB-375C-0CCCA7DE7054}"/>
              </a:ext>
            </a:extLst>
          </p:cNvPr>
          <p:cNvSpPr/>
          <p:nvPr/>
        </p:nvSpPr>
        <p:spPr>
          <a:xfrm>
            <a:off x="3080069" y="5176702"/>
            <a:ext cx="281809" cy="18520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Donut 24">
            <a:extLst>
              <a:ext uri="{FF2B5EF4-FFF2-40B4-BE49-F238E27FC236}">
                <a16:creationId xmlns:a16="http://schemas.microsoft.com/office/drawing/2014/main" id="{96B6F1E6-D9D3-02C0-82BB-E59A00DEC1B2}"/>
              </a:ext>
            </a:extLst>
          </p:cNvPr>
          <p:cNvSpPr/>
          <p:nvPr/>
        </p:nvSpPr>
        <p:spPr>
          <a:xfrm>
            <a:off x="7104323" y="1978091"/>
            <a:ext cx="282595" cy="28489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03F7251-E5EA-BBD4-D0B3-14ACA1F2443B}"/>
              </a:ext>
            </a:extLst>
          </p:cNvPr>
          <p:cNvSpPr/>
          <p:nvPr/>
        </p:nvSpPr>
        <p:spPr>
          <a:xfrm>
            <a:off x="0" y="4457155"/>
            <a:ext cx="1521292" cy="1521552"/>
          </a:xfrm>
          <a:custGeom>
            <a:avLst/>
            <a:gdLst>
              <a:gd name="connsiteX0" fmla="*/ 992645 w 1684821"/>
              <a:gd name="connsiteY0" fmla="*/ 1291648 h 1685109"/>
              <a:gd name="connsiteX1" fmla="*/ 974392 w 1684821"/>
              <a:gd name="connsiteY1" fmla="*/ 1312282 h 1685109"/>
              <a:gd name="connsiteX2" fmla="*/ 991851 w 1684821"/>
              <a:gd name="connsiteY2" fmla="*/ 1329741 h 1685109"/>
              <a:gd name="connsiteX3" fmla="*/ 1012485 w 1684821"/>
              <a:gd name="connsiteY3" fmla="*/ 1310695 h 1685109"/>
              <a:gd name="connsiteX4" fmla="*/ 992645 w 1684821"/>
              <a:gd name="connsiteY4" fmla="*/ 1291648 h 1685109"/>
              <a:gd name="connsiteX5" fmla="*/ 767260 w 1684821"/>
              <a:gd name="connsiteY5" fmla="*/ 1280538 h 1685109"/>
              <a:gd name="connsiteX6" fmla="*/ 729960 w 1684821"/>
              <a:gd name="connsiteY6" fmla="*/ 1309108 h 1685109"/>
              <a:gd name="connsiteX7" fmla="*/ 761705 w 1684821"/>
              <a:gd name="connsiteY7" fmla="*/ 1349582 h 1685109"/>
              <a:gd name="connsiteX8" fmla="*/ 702978 w 1684821"/>
              <a:gd name="connsiteY8" fmla="*/ 1401166 h 1685109"/>
              <a:gd name="connsiteX9" fmla="*/ 746626 w 1684821"/>
              <a:gd name="connsiteY9" fmla="*/ 1447196 h 1685109"/>
              <a:gd name="connsiteX10" fmla="*/ 800591 w 1684821"/>
              <a:gd name="connsiteY10" fmla="*/ 1391643 h 1685109"/>
              <a:gd name="connsiteX11" fmla="*/ 847415 w 1684821"/>
              <a:gd name="connsiteY11" fmla="*/ 1417833 h 1685109"/>
              <a:gd name="connsiteX12" fmla="*/ 872016 w 1684821"/>
              <a:gd name="connsiteY12" fmla="*/ 1372597 h 1685109"/>
              <a:gd name="connsiteX13" fmla="*/ 767260 w 1684821"/>
              <a:gd name="connsiteY13" fmla="*/ 1280538 h 1685109"/>
              <a:gd name="connsiteX14" fmla="*/ 1255329 w 1684821"/>
              <a:gd name="connsiteY14" fmla="*/ 1124990 h 1685109"/>
              <a:gd name="connsiteX15" fmla="*/ 1169620 w 1684821"/>
              <a:gd name="connsiteY15" fmla="*/ 1172607 h 1685109"/>
              <a:gd name="connsiteX16" fmla="*/ 1168826 w 1684821"/>
              <a:gd name="connsiteY16" fmla="*/ 1241651 h 1685109"/>
              <a:gd name="connsiteX17" fmla="*/ 1226759 w 1684821"/>
              <a:gd name="connsiteY17" fmla="*/ 1232128 h 1685109"/>
              <a:gd name="connsiteX18" fmla="*/ 1259297 w 1684821"/>
              <a:gd name="connsiteY18" fmla="*/ 1297204 h 1685109"/>
              <a:gd name="connsiteX19" fmla="*/ 1314056 w 1684821"/>
              <a:gd name="connsiteY19" fmla="*/ 1265459 h 1685109"/>
              <a:gd name="connsiteX20" fmla="*/ 1277550 w 1684821"/>
              <a:gd name="connsiteY20" fmla="*/ 1204351 h 1685109"/>
              <a:gd name="connsiteX21" fmla="*/ 1310088 w 1684821"/>
              <a:gd name="connsiteY21" fmla="*/ 1155941 h 1685109"/>
              <a:gd name="connsiteX22" fmla="*/ 1255329 w 1684821"/>
              <a:gd name="connsiteY22" fmla="*/ 1124990 h 1685109"/>
              <a:gd name="connsiteX23" fmla="*/ 653774 w 1684821"/>
              <a:gd name="connsiteY23" fmla="*/ 1102770 h 1685109"/>
              <a:gd name="connsiteX24" fmla="*/ 634728 w 1684821"/>
              <a:gd name="connsiteY24" fmla="*/ 1122611 h 1685109"/>
              <a:gd name="connsiteX25" fmla="*/ 651393 w 1684821"/>
              <a:gd name="connsiteY25" fmla="*/ 1140863 h 1685109"/>
              <a:gd name="connsiteX26" fmla="*/ 673614 w 1684821"/>
              <a:gd name="connsiteY26" fmla="*/ 1124198 h 1685109"/>
              <a:gd name="connsiteX27" fmla="*/ 653774 w 1684821"/>
              <a:gd name="connsiteY27" fmla="*/ 1102770 h 1685109"/>
              <a:gd name="connsiteX28" fmla="*/ 1446589 w 1684821"/>
              <a:gd name="connsiteY28" fmla="*/ 1065470 h 1685109"/>
              <a:gd name="connsiteX29" fmla="*/ 1427542 w 1684821"/>
              <a:gd name="connsiteY29" fmla="*/ 1085311 h 1685109"/>
              <a:gd name="connsiteX30" fmla="*/ 1444207 w 1684821"/>
              <a:gd name="connsiteY30" fmla="*/ 1103563 h 1685109"/>
              <a:gd name="connsiteX31" fmla="*/ 1465635 w 1684821"/>
              <a:gd name="connsiteY31" fmla="*/ 1085311 h 1685109"/>
              <a:gd name="connsiteX32" fmla="*/ 1446589 w 1684821"/>
              <a:gd name="connsiteY32" fmla="*/ 1065470 h 1685109"/>
              <a:gd name="connsiteX33" fmla="*/ 988677 w 1684821"/>
              <a:gd name="connsiteY33" fmla="*/ 1057535 h 1685109"/>
              <a:gd name="connsiteX34" fmla="*/ 943442 w 1684821"/>
              <a:gd name="connsiteY34" fmla="*/ 1105945 h 1685109"/>
              <a:gd name="connsiteX35" fmla="*/ 991852 w 1684821"/>
              <a:gd name="connsiteY35" fmla="*/ 1151974 h 1685109"/>
              <a:gd name="connsiteX36" fmla="*/ 1037881 w 1684821"/>
              <a:gd name="connsiteY36" fmla="*/ 1102770 h 1685109"/>
              <a:gd name="connsiteX37" fmla="*/ 988677 w 1684821"/>
              <a:gd name="connsiteY37" fmla="*/ 1057535 h 1685109"/>
              <a:gd name="connsiteX38" fmla="*/ 377499 w 1684821"/>
              <a:gd name="connsiteY38" fmla="*/ 951290 h 1685109"/>
              <a:gd name="connsiteX39" fmla="*/ 318077 w 1684821"/>
              <a:gd name="connsiteY39" fmla="*/ 972618 h 1685109"/>
              <a:gd name="connsiteX40" fmla="*/ 298238 w 1684821"/>
              <a:gd name="connsiteY40" fmla="*/ 1023409 h 1685109"/>
              <a:gd name="connsiteX41" fmla="*/ 350616 w 1684821"/>
              <a:gd name="connsiteY41" fmla="*/ 1038488 h 1685109"/>
              <a:gd name="connsiteX42" fmla="*/ 345060 w 1684821"/>
              <a:gd name="connsiteY42" fmla="*/ 1113880 h 1685109"/>
              <a:gd name="connsiteX43" fmla="*/ 407756 w 1684821"/>
              <a:gd name="connsiteY43" fmla="*/ 1116261 h 1685109"/>
              <a:gd name="connsiteX44" fmla="*/ 407756 w 1684821"/>
              <a:gd name="connsiteY44" fmla="*/ 1040868 h 1685109"/>
              <a:gd name="connsiteX45" fmla="*/ 460927 w 1684821"/>
              <a:gd name="connsiteY45" fmla="*/ 1023409 h 1685109"/>
              <a:gd name="connsiteX46" fmla="*/ 438706 w 1684821"/>
              <a:gd name="connsiteY46" fmla="*/ 971031 h 1685109"/>
              <a:gd name="connsiteX47" fmla="*/ 377499 w 1684821"/>
              <a:gd name="connsiteY47" fmla="*/ 951290 h 1685109"/>
              <a:gd name="connsiteX48" fmla="*/ 1059309 w 1684821"/>
              <a:gd name="connsiteY48" fmla="*/ 893257 h 1685109"/>
              <a:gd name="connsiteX49" fmla="*/ 1039468 w 1684821"/>
              <a:gd name="connsiteY49" fmla="*/ 912304 h 1685109"/>
              <a:gd name="connsiteX50" fmla="*/ 1058515 w 1684821"/>
              <a:gd name="connsiteY50" fmla="*/ 932938 h 1685109"/>
              <a:gd name="connsiteX51" fmla="*/ 1078354 w 1684821"/>
              <a:gd name="connsiteY51" fmla="*/ 913098 h 1685109"/>
              <a:gd name="connsiteX52" fmla="*/ 1059309 w 1684821"/>
              <a:gd name="connsiteY52" fmla="*/ 893257 h 1685109"/>
              <a:gd name="connsiteX53" fmla="*/ 197449 w 1684821"/>
              <a:gd name="connsiteY53" fmla="*/ 838499 h 1685109"/>
              <a:gd name="connsiteX54" fmla="*/ 180783 w 1684821"/>
              <a:gd name="connsiteY54" fmla="*/ 860720 h 1685109"/>
              <a:gd name="connsiteX55" fmla="*/ 199036 w 1684821"/>
              <a:gd name="connsiteY55" fmla="*/ 877385 h 1685109"/>
              <a:gd name="connsiteX56" fmla="*/ 218083 w 1684821"/>
              <a:gd name="connsiteY56" fmla="*/ 857545 h 1685109"/>
              <a:gd name="connsiteX57" fmla="*/ 197449 w 1684821"/>
              <a:gd name="connsiteY57" fmla="*/ 838499 h 1685109"/>
              <a:gd name="connsiteX58" fmla="*/ 511717 w 1684821"/>
              <a:gd name="connsiteY58" fmla="*/ 825801 h 1685109"/>
              <a:gd name="connsiteX59" fmla="*/ 493464 w 1684821"/>
              <a:gd name="connsiteY59" fmla="*/ 842466 h 1685109"/>
              <a:gd name="connsiteX60" fmla="*/ 512511 w 1684821"/>
              <a:gd name="connsiteY60" fmla="*/ 864687 h 1685109"/>
              <a:gd name="connsiteX61" fmla="*/ 531558 w 1684821"/>
              <a:gd name="connsiteY61" fmla="*/ 845641 h 1685109"/>
              <a:gd name="connsiteX62" fmla="*/ 511717 w 1684821"/>
              <a:gd name="connsiteY62" fmla="*/ 825801 h 1685109"/>
              <a:gd name="connsiteX63" fmla="*/ 1320467 w 1684821"/>
              <a:gd name="connsiteY63" fmla="*/ 777763 h 1685109"/>
              <a:gd name="connsiteX64" fmla="*/ 1288661 w 1684821"/>
              <a:gd name="connsiteY64" fmla="*/ 778184 h 1685109"/>
              <a:gd name="connsiteX65" fmla="*/ 1243425 w 1684821"/>
              <a:gd name="connsiteY65" fmla="*/ 816277 h 1685109"/>
              <a:gd name="connsiteX66" fmla="*/ 1281519 w 1684821"/>
              <a:gd name="connsiteY66" fmla="*/ 856751 h 1685109"/>
              <a:gd name="connsiteX67" fmla="*/ 1246599 w 1684821"/>
              <a:gd name="connsiteY67" fmla="*/ 920239 h 1685109"/>
              <a:gd name="connsiteX68" fmla="*/ 1303740 w 1684821"/>
              <a:gd name="connsiteY68" fmla="*/ 948810 h 1685109"/>
              <a:gd name="connsiteX69" fmla="*/ 1336277 w 1684821"/>
              <a:gd name="connsiteY69" fmla="*/ 882940 h 1685109"/>
              <a:gd name="connsiteX70" fmla="*/ 1388656 w 1684821"/>
              <a:gd name="connsiteY70" fmla="*/ 891669 h 1685109"/>
              <a:gd name="connsiteX71" fmla="*/ 1395798 w 1684821"/>
              <a:gd name="connsiteY71" fmla="*/ 836911 h 1685109"/>
              <a:gd name="connsiteX72" fmla="*/ 1320467 w 1684821"/>
              <a:gd name="connsiteY72" fmla="*/ 777763 h 1685109"/>
              <a:gd name="connsiteX73" fmla="*/ 805055 w 1684821"/>
              <a:gd name="connsiteY73" fmla="*/ 756063 h 1685109"/>
              <a:gd name="connsiteX74" fmla="*/ 775196 w 1684821"/>
              <a:gd name="connsiteY74" fmla="*/ 763899 h 1685109"/>
              <a:gd name="connsiteX75" fmla="*/ 777576 w 1684821"/>
              <a:gd name="connsiteY75" fmla="*/ 821039 h 1685109"/>
              <a:gd name="connsiteX76" fmla="*/ 741070 w 1684821"/>
              <a:gd name="connsiteY76" fmla="*/ 813897 h 1685109"/>
              <a:gd name="connsiteX77" fmla="*/ 699009 w 1684821"/>
              <a:gd name="connsiteY77" fmla="*/ 857545 h 1685109"/>
              <a:gd name="connsiteX78" fmla="*/ 764085 w 1684821"/>
              <a:gd name="connsiteY78" fmla="*/ 888496 h 1685109"/>
              <a:gd name="connsiteX79" fmla="*/ 787894 w 1684821"/>
              <a:gd name="connsiteY79" fmla="*/ 875798 h 1685109"/>
              <a:gd name="connsiteX80" fmla="*/ 814876 w 1684821"/>
              <a:gd name="connsiteY80" fmla="*/ 921827 h 1685109"/>
              <a:gd name="connsiteX81" fmla="*/ 860906 w 1684821"/>
              <a:gd name="connsiteY81" fmla="*/ 891670 h 1685109"/>
              <a:gd name="connsiteX82" fmla="*/ 866461 w 1684821"/>
              <a:gd name="connsiteY82" fmla="*/ 837705 h 1685109"/>
              <a:gd name="connsiteX83" fmla="*/ 833129 w 1684821"/>
              <a:gd name="connsiteY83" fmla="*/ 770248 h 1685109"/>
              <a:gd name="connsiteX84" fmla="*/ 805055 w 1684821"/>
              <a:gd name="connsiteY84" fmla="*/ 756063 h 1685109"/>
              <a:gd name="connsiteX85" fmla="*/ 298237 w 1684821"/>
              <a:gd name="connsiteY85" fmla="*/ 718664 h 1685109"/>
              <a:gd name="connsiteX86" fmla="*/ 255382 w 1684821"/>
              <a:gd name="connsiteY86" fmla="*/ 760725 h 1685109"/>
              <a:gd name="connsiteX87" fmla="*/ 297444 w 1684821"/>
              <a:gd name="connsiteY87" fmla="*/ 802786 h 1685109"/>
              <a:gd name="connsiteX88" fmla="*/ 341886 w 1684821"/>
              <a:gd name="connsiteY88" fmla="*/ 759138 h 1685109"/>
              <a:gd name="connsiteX89" fmla="*/ 298237 w 1684821"/>
              <a:gd name="connsiteY89" fmla="*/ 718664 h 1685109"/>
              <a:gd name="connsiteX90" fmla="*/ 929950 w 1684821"/>
              <a:gd name="connsiteY90" fmla="*/ 590893 h 1685109"/>
              <a:gd name="connsiteX91" fmla="*/ 912490 w 1684821"/>
              <a:gd name="connsiteY91" fmla="*/ 607559 h 1685109"/>
              <a:gd name="connsiteX92" fmla="*/ 929156 w 1684821"/>
              <a:gd name="connsiteY92" fmla="*/ 629779 h 1685109"/>
              <a:gd name="connsiteX93" fmla="*/ 949790 w 1684821"/>
              <a:gd name="connsiteY93" fmla="*/ 609939 h 1685109"/>
              <a:gd name="connsiteX94" fmla="*/ 929950 w 1684821"/>
              <a:gd name="connsiteY94" fmla="*/ 590893 h 1685109"/>
              <a:gd name="connsiteX95" fmla="*/ 1318818 w 1684821"/>
              <a:gd name="connsiteY95" fmla="*/ 482962 h 1685109"/>
              <a:gd name="connsiteX96" fmla="*/ 1302152 w 1684821"/>
              <a:gd name="connsiteY96" fmla="*/ 504390 h 1685109"/>
              <a:gd name="connsiteX97" fmla="*/ 1319612 w 1684821"/>
              <a:gd name="connsiteY97" fmla="*/ 521055 h 1685109"/>
              <a:gd name="connsiteX98" fmla="*/ 1340245 w 1684821"/>
              <a:gd name="connsiteY98" fmla="*/ 502009 h 1685109"/>
              <a:gd name="connsiteX99" fmla="*/ 1318818 w 1684821"/>
              <a:gd name="connsiteY99" fmla="*/ 482962 h 1685109"/>
              <a:gd name="connsiteX100" fmla="*/ 784719 w 1684821"/>
              <a:gd name="connsiteY100" fmla="*/ 478200 h 1685109"/>
              <a:gd name="connsiteX101" fmla="*/ 740277 w 1684821"/>
              <a:gd name="connsiteY101" fmla="*/ 518675 h 1685109"/>
              <a:gd name="connsiteX102" fmla="*/ 783926 w 1684821"/>
              <a:gd name="connsiteY102" fmla="*/ 560736 h 1685109"/>
              <a:gd name="connsiteX103" fmla="*/ 825194 w 1684821"/>
              <a:gd name="connsiteY103" fmla="*/ 517881 h 1685109"/>
              <a:gd name="connsiteX104" fmla="*/ 784719 w 1684821"/>
              <a:gd name="connsiteY104" fmla="*/ 478200 h 1685109"/>
              <a:gd name="connsiteX105" fmla="*/ 495052 w 1684821"/>
              <a:gd name="connsiteY105" fmla="*/ 368683 h 1685109"/>
              <a:gd name="connsiteX106" fmla="*/ 393470 w 1684821"/>
              <a:gd name="connsiteY106" fmla="*/ 440108 h 1685109"/>
              <a:gd name="connsiteX107" fmla="*/ 408549 w 1684821"/>
              <a:gd name="connsiteY107" fmla="*/ 488517 h 1685109"/>
              <a:gd name="connsiteX108" fmla="*/ 457753 w 1684821"/>
              <a:gd name="connsiteY108" fmla="*/ 471852 h 1685109"/>
              <a:gd name="connsiteX109" fmla="*/ 495846 w 1684821"/>
              <a:gd name="connsiteY109" fmla="*/ 540895 h 1685109"/>
              <a:gd name="connsiteX110" fmla="*/ 549017 w 1684821"/>
              <a:gd name="connsiteY110" fmla="*/ 507564 h 1685109"/>
              <a:gd name="connsiteX111" fmla="*/ 510924 w 1684821"/>
              <a:gd name="connsiteY111" fmla="*/ 445663 h 1685109"/>
              <a:gd name="connsiteX112" fmla="*/ 546637 w 1684821"/>
              <a:gd name="connsiteY112" fmla="*/ 403601 h 1685109"/>
              <a:gd name="connsiteX113" fmla="*/ 495052 w 1684821"/>
              <a:gd name="connsiteY113" fmla="*/ 368683 h 1685109"/>
              <a:gd name="connsiteX114" fmla="*/ 1105337 w 1684821"/>
              <a:gd name="connsiteY114" fmla="*/ 320272 h 1685109"/>
              <a:gd name="connsiteX115" fmla="*/ 1041848 w 1684821"/>
              <a:gd name="connsiteY115" fmla="*/ 350429 h 1685109"/>
              <a:gd name="connsiteX116" fmla="*/ 1072005 w 1684821"/>
              <a:gd name="connsiteY116" fmla="*/ 402808 h 1685109"/>
              <a:gd name="connsiteX117" fmla="*/ 1045023 w 1684821"/>
              <a:gd name="connsiteY117" fmla="*/ 465503 h 1685109"/>
              <a:gd name="connsiteX118" fmla="*/ 1102956 w 1684821"/>
              <a:gd name="connsiteY118" fmla="*/ 491692 h 1685109"/>
              <a:gd name="connsiteX119" fmla="*/ 1130732 w 1684821"/>
              <a:gd name="connsiteY119" fmla="*/ 421061 h 1685109"/>
              <a:gd name="connsiteX120" fmla="*/ 1183110 w 1684821"/>
              <a:gd name="connsiteY120" fmla="*/ 433759 h 1685109"/>
              <a:gd name="connsiteX121" fmla="*/ 1190253 w 1684821"/>
              <a:gd name="connsiteY121" fmla="*/ 376619 h 1685109"/>
              <a:gd name="connsiteX122" fmla="*/ 1105337 w 1684821"/>
              <a:gd name="connsiteY122" fmla="*/ 320272 h 1685109"/>
              <a:gd name="connsiteX123" fmla="*/ 914871 w 1684821"/>
              <a:gd name="connsiteY123" fmla="*/ 234563 h 1685109"/>
              <a:gd name="connsiteX124" fmla="*/ 898205 w 1684821"/>
              <a:gd name="connsiteY124" fmla="*/ 252815 h 1685109"/>
              <a:gd name="connsiteX125" fmla="*/ 917252 w 1684821"/>
              <a:gd name="connsiteY125" fmla="*/ 273449 h 1685109"/>
              <a:gd name="connsiteX126" fmla="*/ 937091 w 1684821"/>
              <a:gd name="connsiteY126" fmla="*/ 252022 h 1685109"/>
              <a:gd name="connsiteX127" fmla="*/ 914871 w 1684821"/>
              <a:gd name="connsiteY127" fmla="*/ 234563 h 1685109"/>
              <a:gd name="connsiteX128" fmla="*/ 788062 w 1684821"/>
              <a:gd name="connsiteY128" fmla="*/ 161047 h 1685109"/>
              <a:gd name="connsiteX129" fmla="*/ 1067578 w 1684821"/>
              <a:gd name="connsiteY129" fmla="*/ 198590 h 1685109"/>
              <a:gd name="connsiteX130" fmla="*/ 1423428 w 1684821"/>
              <a:gd name="connsiteY130" fmla="*/ 482326 h 1685109"/>
              <a:gd name="connsiteX131" fmla="*/ 1447691 w 1684821"/>
              <a:gd name="connsiteY131" fmla="*/ 507936 h 1685109"/>
              <a:gd name="connsiteX132" fmla="*/ 1457125 w 1684821"/>
              <a:gd name="connsiteY132" fmla="*/ 541634 h 1685109"/>
              <a:gd name="connsiteX133" fmla="*/ 1487454 w 1684821"/>
              <a:gd name="connsiteY133" fmla="*/ 1070691 h 1685109"/>
              <a:gd name="connsiteX134" fmla="*/ 728577 w 1684821"/>
              <a:gd name="connsiteY134" fmla="*/ 1514829 h 1685109"/>
              <a:gd name="connsiteX135" fmla="*/ 260850 w 1684821"/>
              <a:gd name="connsiteY135" fmla="*/ 1197396 h 1685109"/>
              <a:gd name="connsiteX136" fmla="*/ 237935 w 1684821"/>
              <a:gd name="connsiteY136" fmla="*/ 1177177 h 1685109"/>
              <a:gd name="connsiteX137" fmla="*/ 239957 w 1684821"/>
              <a:gd name="connsiteY137" fmla="*/ 1173133 h 1685109"/>
              <a:gd name="connsiteX138" fmla="*/ 227825 w 1684821"/>
              <a:gd name="connsiteY138" fmla="*/ 1138761 h 1685109"/>
              <a:gd name="connsiteX139" fmla="*/ 168517 w 1684821"/>
              <a:gd name="connsiteY139" fmla="*/ 739104 h 1685109"/>
              <a:gd name="connsiteX140" fmla="*/ 374749 w 1684821"/>
              <a:gd name="connsiteY140" fmla="*/ 348208 h 1685109"/>
              <a:gd name="connsiteX141" fmla="*/ 788062 w 1684821"/>
              <a:gd name="connsiteY141" fmla="*/ 161047 h 1685109"/>
              <a:gd name="connsiteX142" fmla="*/ 831480 w 1684821"/>
              <a:gd name="connsiteY142" fmla="*/ 99745 h 1685109"/>
              <a:gd name="connsiteX143" fmla="*/ 709032 w 1684821"/>
              <a:gd name="connsiteY143" fmla="*/ 110975 h 1685109"/>
              <a:gd name="connsiteX144" fmla="*/ 195476 w 1684821"/>
              <a:gd name="connsiteY144" fmla="*/ 1204135 h 1685109"/>
              <a:gd name="connsiteX145" fmla="*/ 213673 w 1684821"/>
              <a:gd name="connsiteY145" fmla="*/ 1236485 h 1685109"/>
              <a:gd name="connsiteX146" fmla="*/ 1054099 w 1684821"/>
              <a:gd name="connsiteY146" fmla="*/ 1554593 h 1685109"/>
              <a:gd name="connsiteX147" fmla="*/ 1496216 w 1684821"/>
              <a:gd name="connsiteY147" fmla="*/ 489739 h 1685109"/>
              <a:gd name="connsiteX148" fmla="*/ 831480 w 1684821"/>
              <a:gd name="connsiteY148" fmla="*/ 99745 h 1685109"/>
              <a:gd name="connsiteX149" fmla="*/ 897993 w 1684821"/>
              <a:gd name="connsiteY149" fmla="*/ 1551 h 1685109"/>
              <a:gd name="connsiteX150" fmla="*/ 1575069 w 1684821"/>
              <a:gd name="connsiteY150" fmla="*/ 423018 h 1685109"/>
              <a:gd name="connsiteX151" fmla="*/ 1584504 w 1684821"/>
              <a:gd name="connsiteY151" fmla="*/ 436497 h 1685109"/>
              <a:gd name="connsiteX152" fmla="*/ 1680881 w 1684821"/>
              <a:gd name="connsiteY152" fmla="*/ 752583 h 1685109"/>
              <a:gd name="connsiteX153" fmla="*/ 1342554 w 1684821"/>
              <a:gd name="connsiteY153" fmla="*/ 1518200 h 1685109"/>
              <a:gd name="connsiteX154" fmla="*/ 119993 w 1684821"/>
              <a:gd name="connsiteY154" fmla="*/ 1272879 h 1685109"/>
              <a:gd name="connsiteX155" fmla="*/ 101122 w 1684821"/>
              <a:gd name="connsiteY155" fmla="*/ 1245247 h 1685109"/>
              <a:gd name="connsiteX156" fmla="*/ 18899 w 1684821"/>
              <a:gd name="connsiteY156" fmla="*/ 1015427 h 1685109"/>
              <a:gd name="connsiteX157" fmla="*/ 616026 w 1684821"/>
              <a:gd name="connsiteY157" fmla="*/ 30774 h 1685109"/>
              <a:gd name="connsiteX158" fmla="*/ 897993 w 1684821"/>
              <a:gd name="connsiteY158" fmla="*/ 1551 h 16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1684821" h="1685109">
                <a:moveTo>
                  <a:pt x="992645" y="1291648"/>
                </a:moveTo>
                <a:cubicBezTo>
                  <a:pt x="980741" y="1292442"/>
                  <a:pt x="973598" y="1300378"/>
                  <a:pt x="974392" y="1312282"/>
                </a:cubicBezTo>
                <a:cubicBezTo>
                  <a:pt x="975185" y="1322599"/>
                  <a:pt x="980741" y="1329741"/>
                  <a:pt x="991851" y="1329741"/>
                </a:cubicBezTo>
                <a:cubicBezTo>
                  <a:pt x="1004549" y="1330535"/>
                  <a:pt x="1010898" y="1322599"/>
                  <a:pt x="1012485" y="1310695"/>
                </a:cubicBezTo>
                <a:cubicBezTo>
                  <a:pt x="1010898" y="1299584"/>
                  <a:pt x="1004549" y="1290855"/>
                  <a:pt x="992645" y="1291648"/>
                </a:cubicBezTo>
                <a:close/>
                <a:moveTo>
                  <a:pt x="767260" y="1280538"/>
                </a:moveTo>
                <a:cubicBezTo>
                  <a:pt x="749007" y="1282919"/>
                  <a:pt x="732341" y="1288474"/>
                  <a:pt x="729960" y="1309108"/>
                </a:cubicBezTo>
                <a:cubicBezTo>
                  <a:pt x="727579" y="1329742"/>
                  <a:pt x="735515" y="1344821"/>
                  <a:pt x="761705" y="1349582"/>
                </a:cubicBezTo>
                <a:cubicBezTo>
                  <a:pt x="737897" y="1368629"/>
                  <a:pt x="699803" y="1366248"/>
                  <a:pt x="702978" y="1401166"/>
                </a:cubicBezTo>
                <a:cubicBezTo>
                  <a:pt x="704565" y="1424181"/>
                  <a:pt x="723612" y="1443228"/>
                  <a:pt x="746626" y="1447196"/>
                </a:cubicBezTo>
                <a:cubicBezTo>
                  <a:pt x="787893" y="1454338"/>
                  <a:pt x="782339" y="1410690"/>
                  <a:pt x="800591" y="1391643"/>
                </a:cubicBezTo>
                <a:cubicBezTo>
                  <a:pt x="808527" y="1415451"/>
                  <a:pt x="825987" y="1423387"/>
                  <a:pt x="847415" y="1417833"/>
                </a:cubicBezTo>
                <a:cubicBezTo>
                  <a:pt x="868842" y="1412277"/>
                  <a:pt x="871223" y="1390850"/>
                  <a:pt x="872016" y="1372597"/>
                </a:cubicBezTo>
                <a:cubicBezTo>
                  <a:pt x="871223" y="1321013"/>
                  <a:pt x="818051" y="1274189"/>
                  <a:pt x="767260" y="1280538"/>
                </a:cubicBezTo>
                <a:close/>
                <a:moveTo>
                  <a:pt x="1255329" y="1124990"/>
                </a:moveTo>
                <a:cubicBezTo>
                  <a:pt x="1218823" y="1125784"/>
                  <a:pt x="1188666" y="1141657"/>
                  <a:pt x="1169620" y="1172607"/>
                </a:cubicBezTo>
                <a:cubicBezTo>
                  <a:pt x="1156128" y="1194828"/>
                  <a:pt x="1148192" y="1221017"/>
                  <a:pt x="1168826" y="1241651"/>
                </a:cubicBezTo>
                <a:cubicBezTo>
                  <a:pt x="1189459" y="1263078"/>
                  <a:pt x="1209300" y="1244826"/>
                  <a:pt x="1226759" y="1232128"/>
                </a:cubicBezTo>
                <a:cubicBezTo>
                  <a:pt x="1233901" y="1256729"/>
                  <a:pt x="1222791" y="1291648"/>
                  <a:pt x="1259297" y="1297204"/>
                </a:cubicBezTo>
                <a:cubicBezTo>
                  <a:pt x="1283105" y="1301171"/>
                  <a:pt x="1305326" y="1286886"/>
                  <a:pt x="1314056" y="1265459"/>
                </a:cubicBezTo>
                <a:cubicBezTo>
                  <a:pt x="1329134" y="1233715"/>
                  <a:pt x="1296597" y="1224192"/>
                  <a:pt x="1277550" y="1204351"/>
                </a:cubicBezTo>
                <a:cubicBezTo>
                  <a:pt x="1298977" y="1193241"/>
                  <a:pt x="1318024" y="1180543"/>
                  <a:pt x="1310088" y="1155941"/>
                </a:cubicBezTo>
                <a:cubicBezTo>
                  <a:pt x="1302151" y="1131339"/>
                  <a:pt x="1278343" y="1124197"/>
                  <a:pt x="1255329" y="1124990"/>
                </a:cubicBezTo>
                <a:close/>
                <a:moveTo>
                  <a:pt x="653774" y="1102770"/>
                </a:moveTo>
                <a:cubicBezTo>
                  <a:pt x="641870" y="1101977"/>
                  <a:pt x="634728" y="1109913"/>
                  <a:pt x="634728" y="1122611"/>
                </a:cubicBezTo>
                <a:cubicBezTo>
                  <a:pt x="634728" y="1133721"/>
                  <a:pt x="641077" y="1140070"/>
                  <a:pt x="651393" y="1140863"/>
                </a:cubicBezTo>
                <a:cubicBezTo>
                  <a:pt x="663298" y="1141657"/>
                  <a:pt x="670440" y="1135309"/>
                  <a:pt x="673614" y="1124198"/>
                </a:cubicBezTo>
                <a:cubicBezTo>
                  <a:pt x="672027" y="1111500"/>
                  <a:pt x="664885" y="1103564"/>
                  <a:pt x="653774" y="1102770"/>
                </a:cubicBezTo>
                <a:close/>
                <a:moveTo>
                  <a:pt x="1446589" y="1065470"/>
                </a:moveTo>
                <a:cubicBezTo>
                  <a:pt x="1433891" y="1066264"/>
                  <a:pt x="1426748" y="1072613"/>
                  <a:pt x="1427542" y="1085311"/>
                </a:cubicBezTo>
                <a:cubicBezTo>
                  <a:pt x="1428335" y="1095627"/>
                  <a:pt x="1433891" y="1103563"/>
                  <a:pt x="1444207" y="1103563"/>
                </a:cubicBezTo>
                <a:cubicBezTo>
                  <a:pt x="1456112" y="1104357"/>
                  <a:pt x="1464841" y="1096421"/>
                  <a:pt x="1465635" y="1085311"/>
                </a:cubicBezTo>
                <a:cubicBezTo>
                  <a:pt x="1467223" y="1074200"/>
                  <a:pt x="1458492" y="1067057"/>
                  <a:pt x="1446589" y="1065470"/>
                </a:cubicBezTo>
                <a:close/>
                <a:moveTo>
                  <a:pt x="988677" y="1057535"/>
                </a:moveTo>
                <a:cubicBezTo>
                  <a:pt x="959314" y="1059122"/>
                  <a:pt x="942648" y="1075788"/>
                  <a:pt x="943442" y="1105945"/>
                </a:cubicBezTo>
                <a:cubicBezTo>
                  <a:pt x="944235" y="1136896"/>
                  <a:pt x="963281" y="1148800"/>
                  <a:pt x="991852" y="1151974"/>
                </a:cubicBezTo>
                <a:cubicBezTo>
                  <a:pt x="1020422" y="1148006"/>
                  <a:pt x="1038675" y="1131340"/>
                  <a:pt x="1037881" y="1102770"/>
                </a:cubicBezTo>
                <a:cubicBezTo>
                  <a:pt x="1036294" y="1073407"/>
                  <a:pt x="1018040" y="1055948"/>
                  <a:pt x="988677" y="1057535"/>
                </a:cubicBezTo>
                <a:close/>
                <a:moveTo>
                  <a:pt x="377499" y="951290"/>
                </a:moveTo>
                <a:cubicBezTo>
                  <a:pt x="355377" y="951588"/>
                  <a:pt x="333553" y="958730"/>
                  <a:pt x="318077" y="972618"/>
                </a:cubicBezTo>
                <a:cubicBezTo>
                  <a:pt x="302999" y="986109"/>
                  <a:pt x="287920" y="1001981"/>
                  <a:pt x="298238" y="1023409"/>
                </a:cubicBezTo>
                <a:cubicBezTo>
                  <a:pt x="307761" y="1044043"/>
                  <a:pt x="326808" y="1048011"/>
                  <a:pt x="350616" y="1038488"/>
                </a:cubicBezTo>
                <a:cubicBezTo>
                  <a:pt x="345854" y="1067058"/>
                  <a:pt x="315697" y="1090072"/>
                  <a:pt x="345060" y="1113880"/>
                </a:cubicBezTo>
                <a:cubicBezTo>
                  <a:pt x="363314" y="1128958"/>
                  <a:pt x="388709" y="1129752"/>
                  <a:pt x="407756" y="1116261"/>
                </a:cubicBezTo>
                <a:cubicBezTo>
                  <a:pt x="439500" y="1094040"/>
                  <a:pt x="409343" y="1067058"/>
                  <a:pt x="407756" y="1040868"/>
                </a:cubicBezTo>
                <a:cubicBezTo>
                  <a:pt x="429977" y="1045630"/>
                  <a:pt x="452198" y="1048804"/>
                  <a:pt x="460927" y="1023409"/>
                </a:cubicBezTo>
                <a:cubicBezTo>
                  <a:pt x="470451" y="1001981"/>
                  <a:pt x="456166" y="984522"/>
                  <a:pt x="438706" y="971031"/>
                </a:cubicBezTo>
                <a:cubicBezTo>
                  <a:pt x="422040" y="957539"/>
                  <a:pt x="399621" y="950992"/>
                  <a:pt x="377499" y="951290"/>
                </a:cubicBezTo>
                <a:close/>
                <a:moveTo>
                  <a:pt x="1059309" y="893257"/>
                </a:moveTo>
                <a:cubicBezTo>
                  <a:pt x="1046610" y="892464"/>
                  <a:pt x="1040261" y="900400"/>
                  <a:pt x="1039468" y="912304"/>
                </a:cubicBezTo>
                <a:cubicBezTo>
                  <a:pt x="1039468" y="924209"/>
                  <a:pt x="1045817" y="931351"/>
                  <a:pt x="1058515" y="932938"/>
                </a:cubicBezTo>
                <a:cubicBezTo>
                  <a:pt x="1069625" y="931351"/>
                  <a:pt x="1077561" y="924209"/>
                  <a:pt x="1078354" y="913098"/>
                </a:cubicBezTo>
                <a:cubicBezTo>
                  <a:pt x="1078354" y="901987"/>
                  <a:pt x="1071212" y="893257"/>
                  <a:pt x="1059309" y="893257"/>
                </a:cubicBezTo>
                <a:close/>
                <a:moveTo>
                  <a:pt x="197449" y="838499"/>
                </a:moveTo>
                <a:cubicBezTo>
                  <a:pt x="186339" y="840086"/>
                  <a:pt x="179196" y="848022"/>
                  <a:pt x="180783" y="860720"/>
                </a:cubicBezTo>
                <a:cubicBezTo>
                  <a:pt x="182370" y="871036"/>
                  <a:pt x="188719" y="877385"/>
                  <a:pt x="199036" y="877385"/>
                </a:cubicBezTo>
                <a:cubicBezTo>
                  <a:pt x="211734" y="877385"/>
                  <a:pt x="217289" y="869449"/>
                  <a:pt x="218083" y="857545"/>
                </a:cubicBezTo>
                <a:cubicBezTo>
                  <a:pt x="215702" y="845641"/>
                  <a:pt x="210147" y="836911"/>
                  <a:pt x="197449" y="838499"/>
                </a:cubicBezTo>
                <a:close/>
                <a:moveTo>
                  <a:pt x="511717" y="825801"/>
                </a:moveTo>
                <a:cubicBezTo>
                  <a:pt x="502195" y="825801"/>
                  <a:pt x="494258" y="831356"/>
                  <a:pt x="493464" y="842466"/>
                </a:cubicBezTo>
                <a:cubicBezTo>
                  <a:pt x="491877" y="855164"/>
                  <a:pt x="499020" y="861513"/>
                  <a:pt x="512511" y="864687"/>
                </a:cubicBezTo>
                <a:cubicBezTo>
                  <a:pt x="522035" y="863100"/>
                  <a:pt x="531558" y="858338"/>
                  <a:pt x="531558" y="845641"/>
                </a:cubicBezTo>
                <a:cubicBezTo>
                  <a:pt x="531558" y="832943"/>
                  <a:pt x="523622" y="826594"/>
                  <a:pt x="511717" y="825801"/>
                </a:cubicBezTo>
                <a:close/>
                <a:moveTo>
                  <a:pt x="1320467" y="777763"/>
                </a:moveTo>
                <a:cubicBezTo>
                  <a:pt x="1309642" y="775803"/>
                  <a:pt x="1298779" y="775803"/>
                  <a:pt x="1288661" y="778184"/>
                </a:cubicBezTo>
                <a:cubicBezTo>
                  <a:pt x="1267234" y="782946"/>
                  <a:pt x="1245806" y="790882"/>
                  <a:pt x="1243425" y="816277"/>
                </a:cubicBezTo>
                <a:cubicBezTo>
                  <a:pt x="1241044" y="840879"/>
                  <a:pt x="1260885" y="851196"/>
                  <a:pt x="1281519" y="856751"/>
                </a:cubicBezTo>
                <a:cubicBezTo>
                  <a:pt x="1266440" y="877385"/>
                  <a:pt x="1229934" y="886115"/>
                  <a:pt x="1246599" y="920239"/>
                </a:cubicBezTo>
                <a:cubicBezTo>
                  <a:pt x="1256916" y="941667"/>
                  <a:pt x="1279137" y="952777"/>
                  <a:pt x="1303740" y="948810"/>
                </a:cubicBezTo>
                <a:cubicBezTo>
                  <a:pt x="1337865" y="942460"/>
                  <a:pt x="1325167" y="908336"/>
                  <a:pt x="1336277" y="882940"/>
                </a:cubicBezTo>
                <a:cubicBezTo>
                  <a:pt x="1352150" y="898812"/>
                  <a:pt x="1370403" y="906748"/>
                  <a:pt x="1388656" y="891669"/>
                </a:cubicBezTo>
                <a:cubicBezTo>
                  <a:pt x="1406909" y="876591"/>
                  <a:pt x="1402147" y="855164"/>
                  <a:pt x="1395798" y="836911"/>
                </a:cubicBezTo>
                <a:cubicBezTo>
                  <a:pt x="1385084" y="807151"/>
                  <a:pt x="1352943" y="783640"/>
                  <a:pt x="1320467" y="777763"/>
                </a:cubicBezTo>
                <a:close/>
                <a:moveTo>
                  <a:pt x="805055" y="756063"/>
                </a:moveTo>
                <a:cubicBezTo>
                  <a:pt x="795234" y="754178"/>
                  <a:pt x="785116" y="755963"/>
                  <a:pt x="775196" y="763899"/>
                </a:cubicBezTo>
                <a:cubicBezTo>
                  <a:pt x="756943" y="778978"/>
                  <a:pt x="759324" y="799612"/>
                  <a:pt x="777576" y="821039"/>
                </a:cubicBezTo>
                <a:cubicBezTo>
                  <a:pt x="760911" y="817864"/>
                  <a:pt x="751388" y="814690"/>
                  <a:pt x="741070" y="813897"/>
                </a:cubicBezTo>
                <a:cubicBezTo>
                  <a:pt x="706946" y="810722"/>
                  <a:pt x="695041" y="824213"/>
                  <a:pt x="699009" y="857545"/>
                </a:cubicBezTo>
                <a:cubicBezTo>
                  <a:pt x="703771" y="900399"/>
                  <a:pt x="727579" y="911510"/>
                  <a:pt x="764085" y="888496"/>
                </a:cubicBezTo>
                <a:cubicBezTo>
                  <a:pt x="772021" y="883734"/>
                  <a:pt x="777576" y="875798"/>
                  <a:pt x="787894" y="875798"/>
                </a:cubicBezTo>
                <a:cubicBezTo>
                  <a:pt x="783925" y="898812"/>
                  <a:pt x="793449" y="916272"/>
                  <a:pt x="814876" y="921827"/>
                </a:cubicBezTo>
                <a:cubicBezTo>
                  <a:pt x="837097" y="927382"/>
                  <a:pt x="849795" y="909130"/>
                  <a:pt x="860906" y="891670"/>
                </a:cubicBezTo>
                <a:cubicBezTo>
                  <a:pt x="872016" y="875004"/>
                  <a:pt x="865667" y="855958"/>
                  <a:pt x="866461" y="837705"/>
                </a:cubicBezTo>
                <a:cubicBezTo>
                  <a:pt x="870429" y="808341"/>
                  <a:pt x="854557" y="786914"/>
                  <a:pt x="833129" y="770248"/>
                </a:cubicBezTo>
                <a:cubicBezTo>
                  <a:pt x="824399" y="763503"/>
                  <a:pt x="814876" y="757947"/>
                  <a:pt x="805055" y="756063"/>
                </a:cubicBezTo>
                <a:close/>
                <a:moveTo>
                  <a:pt x="298237" y="718664"/>
                </a:moveTo>
                <a:cubicBezTo>
                  <a:pt x="272048" y="718664"/>
                  <a:pt x="256176" y="734536"/>
                  <a:pt x="255382" y="760725"/>
                </a:cubicBezTo>
                <a:cubicBezTo>
                  <a:pt x="255382" y="786914"/>
                  <a:pt x="272841" y="802786"/>
                  <a:pt x="297444" y="802786"/>
                </a:cubicBezTo>
                <a:cubicBezTo>
                  <a:pt x="322839" y="803580"/>
                  <a:pt x="337917" y="786914"/>
                  <a:pt x="341886" y="759138"/>
                </a:cubicBezTo>
                <a:cubicBezTo>
                  <a:pt x="336330" y="736917"/>
                  <a:pt x="325220" y="718664"/>
                  <a:pt x="298237" y="718664"/>
                </a:cubicBezTo>
                <a:close/>
                <a:moveTo>
                  <a:pt x="929950" y="590893"/>
                </a:moveTo>
                <a:cubicBezTo>
                  <a:pt x="919633" y="590893"/>
                  <a:pt x="913284" y="597242"/>
                  <a:pt x="912490" y="607559"/>
                </a:cubicBezTo>
                <a:cubicBezTo>
                  <a:pt x="911697" y="619463"/>
                  <a:pt x="917252" y="626605"/>
                  <a:pt x="929156" y="629779"/>
                </a:cubicBezTo>
                <a:cubicBezTo>
                  <a:pt x="941060" y="627399"/>
                  <a:pt x="948996" y="621050"/>
                  <a:pt x="949790" y="609939"/>
                </a:cubicBezTo>
                <a:cubicBezTo>
                  <a:pt x="950583" y="598035"/>
                  <a:pt x="942647" y="590893"/>
                  <a:pt x="929950" y="590893"/>
                </a:cubicBezTo>
                <a:close/>
                <a:moveTo>
                  <a:pt x="1318818" y="482962"/>
                </a:moveTo>
                <a:cubicBezTo>
                  <a:pt x="1306914" y="483756"/>
                  <a:pt x="1301359" y="493279"/>
                  <a:pt x="1302152" y="504390"/>
                </a:cubicBezTo>
                <a:cubicBezTo>
                  <a:pt x="1302152" y="515500"/>
                  <a:pt x="1308501" y="521055"/>
                  <a:pt x="1319612" y="521055"/>
                </a:cubicBezTo>
                <a:cubicBezTo>
                  <a:pt x="1331516" y="521055"/>
                  <a:pt x="1338658" y="513913"/>
                  <a:pt x="1340245" y="502009"/>
                </a:cubicBezTo>
                <a:cubicBezTo>
                  <a:pt x="1337071" y="490898"/>
                  <a:pt x="1330722" y="482169"/>
                  <a:pt x="1318818" y="482962"/>
                </a:cubicBezTo>
                <a:close/>
                <a:moveTo>
                  <a:pt x="784719" y="478200"/>
                </a:moveTo>
                <a:cubicBezTo>
                  <a:pt x="757736" y="477407"/>
                  <a:pt x="741071" y="493279"/>
                  <a:pt x="740277" y="518675"/>
                </a:cubicBezTo>
                <a:cubicBezTo>
                  <a:pt x="741071" y="544071"/>
                  <a:pt x="756943" y="559943"/>
                  <a:pt x="783926" y="560736"/>
                </a:cubicBezTo>
                <a:cubicBezTo>
                  <a:pt x="810115" y="558356"/>
                  <a:pt x="825987" y="544071"/>
                  <a:pt x="825194" y="517881"/>
                </a:cubicBezTo>
                <a:cubicBezTo>
                  <a:pt x="824400" y="494073"/>
                  <a:pt x="810115" y="478994"/>
                  <a:pt x="784719" y="478200"/>
                </a:cubicBezTo>
                <a:close/>
                <a:moveTo>
                  <a:pt x="495052" y="368683"/>
                </a:moveTo>
                <a:cubicBezTo>
                  <a:pt x="449816" y="365509"/>
                  <a:pt x="405374" y="397253"/>
                  <a:pt x="393470" y="440108"/>
                </a:cubicBezTo>
                <a:cubicBezTo>
                  <a:pt x="387915" y="459947"/>
                  <a:pt x="390295" y="478201"/>
                  <a:pt x="408549" y="488517"/>
                </a:cubicBezTo>
                <a:cubicBezTo>
                  <a:pt x="429183" y="501215"/>
                  <a:pt x="445848" y="492486"/>
                  <a:pt x="457753" y="471852"/>
                </a:cubicBezTo>
                <a:cubicBezTo>
                  <a:pt x="470450" y="498041"/>
                  <a:pt x="457753" y="536134"/>
                  <a:pt x="495846" y="540895"/>
                </a:cubicBezTo>
                <a:cubicBezTo>
                  <a:pt x="518067" y="543277"/>
                  <a:pt x="540288" y="529785"/>
                  <a:pt x="549017" y="507564"/>
                </a:cubicBezTo>
                <a:cubicBezTo>
                  <a:pt x="564096" y="472645"/>
                  <a:pt x="526003" y="466296"/>
                  <a:pt x="510924" y="445663"/>
                </a:cubicBezTo>
                <a:cubicBezTo>
                  <a:pt x="532352" y="439314"/>
                  <a:pt x="552191" y="428203"/>
                  <a:pt x="546637" y="403601"/>
                </a:cubicBezTo>
                <a:cubicBezTo>
                  <a:pt x="541081" y="378206"/>
                  <a:pt x="518860" y="370270"/>
                  <a:pt x="495052" y="368683"/>
                </a:cubicBezTo>
                <a:close/>
                <a:moveTo>
                  <a:pt x="1105337" y="320272"/>
                </a:moveTo>
                <a:cubicBezTo>
                  <a:pt x="1078354" y="318685"/>
                  <a:pt x="1052959" y="324241"/>
                  <a:pt x="1041848" y="350429"/>
                </a:cubicBezTo>
                <a:cubicBezTo>
                  <a:pt x="1029150" y="378206"/>
                  <a:pt x="1056133" y="388523"/>
                  <a:pt x="1072005" y="402808"/>
                </a:cubicBezTo>
                <a:cubicBezTo>
                  <a:pt x="1060101" y="423442"/>
                  <a:pt x="1025183" y="434552"/>
                  <a:pt x="1045023" y="465503"/>
                </a:cubicBezTo>
                <a:cubicBezTo>
                  <a:pt x="1057720" y="485343"/>
                  <a:pt x="1079148" y="498041"/>
                  <a:pt x="1102956" y="491692"/>
                </a:cubicBezTo>
                <a:cubicBezTo>
                  <a:pt x="1134701" y="482169"/>
                  <a:pt x="1125971" y="451218"/>
                  <a:pt x="1130732" y="421061"/>
                </a:cubicBezTo>
                <a:cubicBezTo>
                  <a:pt x="1145811" y="442488"/>
                  <a:pt x="1164858" y="448044"/>
                  <a:pt x="1183110" y="433759"/>
                </a:cubicBezTo>
                <a:cubicBezTo>
                  <a:pt x="1204538" y="418680"/>
                  <a:pt x="1199777" y="395666"/>
                  <a:pt x="1190253" y="376619"/>
                </a:cubicBezTo>
                <a:cubicBezTo>
                  <a:pt x="1172794" y="342493"/>
                  <a:pt x="1145017" y="322653"/>
                  <a:pt x="1105337" y="320272"/>
                </a:cubicBezTo>
                <a:close/>
                <a:moveTo>
                  <a:pt x="914871" y="234563"/>
                </a:moveTo>
                <a:cubicBezTo>
                  <a:pt x="904554" y="235356"/>
                  <a:pt x="898205" y="242499"/>
                  <a:pt x="898205" y="252815"/>
                </a:cubicBezTo>
                <a:cubicBezTo>
                  <a:pt x="898205" y="264720"/>
                  <a:pt x="905347" y="273449"/>
                  <a:pt x="917252" y="273449"/>
                </a:cubicBezTo>
                <a:cubicBezTo>
                  <a:pt x="929155" y="272656"/>
                  <a:pt x="936298" y="264720"/>
                  <a:pt x="937091" y="252022"/>
                </a:cubicBezTo>
                <a:cubicBezTo>
                  <a:pt x="933918" y="240912"/>
                  <a:pt x="927569" y="233769"/>
                  <a:pt x="914871" y="234563"/>
                </a:cubicBezTo>
                <a:close/>
                <a:moveTo>
                  <a:pt x="788062" y="161047"/>
                </a:moveTo>
                <a:cubicBezTo>
                  <a:pt x="877490" y="155245"/>
                  <a:pt x="970781" y="168009"/>
                  <a:pt x="1067578" y="198590"/>
                </a:cubicBezTo>
                <a:cubicBezTo>
                  <a:pt x="1221240" y="247115"/>
                  <a:pt x="1336487" y="348208"/>
                  <a:pt x="1423428" y="482326"/>
                </a:cubicBezTo>
                <a:cubicBezTo>
                  <a:pt x="1429494" y="492435"/>
                  <a:pt x="1435559" y="503219"/>
                  <a:pt x="1447691" y="507936"/>
                </a:cubicBezTo>
                <a:cubicBezTo>
                  <a:pt x="1442299" y="520067"/>
                  <a:pt x="1451060" y="530851"/>
                  <a:pt x="1457125" y="541634"/>
                </a:cubicBezTo>
                <a:cubicBezTo>
                  <a:pt x="1539349" y="713494"/>
                  <a:pt x="1550132" y="889396"/>
                  <a:pt x="1487454" y="1070691"/>
                </a:cubicBezTo>
                <a:cubicBezTo>
                  <a:pt x="1380295" y="1380712"/>
                  <a:pt x="1052077" y="1574138"/>
                  <a:pt x="728577" y="1514829"/>
                </a:cubicBezTo>
                <a:cubicBezTo>
                  <a:pt x="525715" y="1477762"/>
                  <a:pt x="370705" y="1370602"/>
                  <a:pt x="260850" y="1197396"/>
                </a:cubicBezTo>
                <a:cubicBezTo>
                  <a:pt x="255458" y="1188634"/>
                  <a:pt x="252089" y="1175829"/>
                  <a:pt x="237935" y="1177177"/>
                </a:cubicBezTo>
                <a:cubicBezTo>
                  <a:pt x="238609" y="1175829"/>
                  <a:pt x="239283" y="1174481"/>
                  <a:pt x="239957" y="1173133"/>
                </a:cubicBezTo>
                <a:cubicBezTo>
                  <a:pt x="239957" y="1160327"/>
                  <a:pt x="232543" y="1150218"/>
                  <a:pt x="227825" y="1138761"/>
                </a:cubicBezTo>
                <a:cubicBezTo>
                  <a:pt x="171214" y="1010709"/>
                  <a:pt x="145603" y="878613"/>
                  <a:pt x="168517" y="739104"/>
                </a:cubicBezTo>
                <a:cubicBezTo>
                  <a:pt x="193454" y="585442"/>
                  <a:pt x="260176" y="454019"/>
                  <a:pt x="374749" y="348208"/>
                </a:cubicBezTo>
                <a:cubicBezTo>
                  <a:pt x="500695" y="231951"/>
                  <a:pt x="639014" y="170715"/>
                  <a:pt x="788062" y="161047"/>
                </a:cubicBezTo>
                <a:close/>
                <a:moveTo>
                  <a:pt x="831480" y="99745"/>
                </a:moveTo>
                <a:cubicBezTo>
                  <a:pt x="791066" y="100149"/>
                  <a:pt x="750144" y="103814"/>
                  <a:pt x="709032" y="110975"/>
                </a:cubicBezTo>
                <a:cubicBezTo>
                  <a:pt x="214347" y="197241"/>
                  <a:pt x="-57259" y="770106"/>
                  <a:pt x="195476" y="1204135"/>
                </a:cubicBezTo>
                <a:cubicBezTo>
                  <a:pt x="201541" y="1214918"/>
                  <a:pt x="206933" y="1226376"/>
                  <a:pt x="213673" y="1236485"/>
                </a:cubicBezTo>
                <a:cubicBezTo>
                  <a:pt x="391598" y="1519548"/>
                  <a:pt x="725207" y="1645578"/>
                  <a:pt x="1054099" y="1554593"/>
                </a:cubicBezTo>
                <a:cubicBezTo>
                  <a:pt x="1500933" y="1430585"/>
                  <a:pt x="1725362" y="890745"/>
                  <a:pt x="1496216" y="489739"/>
                </a:cubicBezTo>
                <a:cubicBezTo>
                  <a:pt x="1372376" y="253854"/>
                  <a:pt x="1114376" y="96917"/>
                  <a:pt x="831480" y="99745"/>
                </a:cubicBezTo>
                <a:close/>
                <a:moveTo>
                  <a:pt x="897993" y="1551"/>
                </a:moveTo>
                <a:cubicBezTo>
                  <a:pt x="1174485" y="18263"/>
                  <a:pt x="1425956" y="169272"/>
                  <a:pt x="1575069" y="423018"/>
                </a:cubicBezTo>
                <a:cubicBezTo>
                  <a:pt x="1577765" y="427735"/>
                  <a:pt x="1581135" y="431779"/>
                  <a:pt x="1584504" y="436497"/>
                </a:cubicBezTo>
                <a:cubicBezTo>
                  <a:pt x="1634378" y="536916"/>
                  <a:pt x="1671445" y="640706"/>
                  <a:pt x="1680881" y="752583"/>
                </a:cubicBezTo>
                <a:cubicBezTo>
                  <a:pt x="1707839" y="1070018"/>
                  <a:pt x="1596636" y="1329491"/>
                  <a:pt x="1342554" y="1518200"/>
                </a:cubicBezTo>
                <a:cubicBezTo>
                  <a:pt x="940200" y="1817437"/>
                  <a:pt x="379466" y="1701516"/>
                  <a:pt x="119993" y="1272879"/>
                </a:cubicBezTo>
                <a:cubicBezTo>
                  <a:pt x="114601" y="1263443"/>
                  <a:pt x="107187" y="1254682"/>
                  <a:pt x="101122" y="1245247"/>
                </a:cubicBezTo>
                <a:cubicBezTo>
                  <a:pt x="67424" y="1171111"/>
                  <a:pt x="36422" y="1095628"/>
                  <a:pt x="18899" y="1015427"/>
                </a:cubicBezTo>
                <a:cubicBezTo>
                  <a:pt x="-75455" y="588137"/>
                  <a:pt x="192780" y="144672"/>
                  <a:pt x="616026" y="30774"/>
                </a:cubicBezTo>
                <a:cubicBezTo>
                  <a:pt x="710886" y="5332"/>
                  <a:pt x="805830" y="-4019"/>
                  <a:pt x="897993" y="155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Rounded Rectangle 7">
            <a:extLst>
              <a:ext uri="{FF2B5EF4-FFF2-40B4-BE49-F238E27FC236}">
                <a16:creationId xmlns:a16="http://schemas.microsoft.com/office/drawing/2014/main" id="{73F24A47-ACFD-010D-A691-D61765A92ABE}"/>
              </a:ext>
            </a:extLst>
          </p:cNvPr>
          <p:cNvSpPr/>
          <p:nvPr/>
        </p:nvSpPr>
        <p:spPr>
          <a:xfrm>
            <a:off x="5627114" y="1847910"/>
            <a:ext cx="1879523" cy="54000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700" dirty="0">
                <a:solidFill>
                  <a:schemeClr val="bg1"/>
                </a:solidFill>
              </a:rPr>
              <a:t>L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F1EBD651-C10C-5437-4F99-46D7F858B211}"/>
              </a:ext>
            </a:extLst>
          </p:cNvPr>
          <p:cNvSpPr/>
          <p:nvPr/>
        </p:nvSpPr>
        <p:spPr>
          <a:xfrm>
            <a:off x="4290497" y="2889000"/>
            <a:ext cx="1876617" cy="54000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700" dirty="0">
                <a:solidFill>
                  <a:schemeClr val="bg1"/>
                </a:solidFill>
              </a:rPr>
              <a:t>M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ACCF3AD8-183C-2037-3AF0-8AC35CA598BC}"/>
              </a:ext>
            </a:extLst>
          </p:cNvPr>
          <p:cNvSpPr/>
          <p:nvPr/>
        </p:nvSpPr>
        <p:spPr>
          <a:xfrm rot="5400000">
            <a:off x="5082627" y="2424913"/>
            <a:ext cx="1586257" cy="503513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144431-130E-C7D5-3B26-9F1344861E39}"/>
              </a:ext>
            </a:extLst>
          </p:cNvPr>
          <p:cNvGrpSpPr/>
          <p:nvPr/>
        </p:nvGrpSpPr>
        <p:grpSpPr>
          <a:xfrm>
            <a:off x="4931067" y="3915995"/>
            <a:ext cx="2847409" cy="743833"/>
            <a:chOff x="-475010" y="1057558"/>
            <a:chExt cx="3859356" cy="7438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5AC3E7-D1B6-0763-7773-D9A2836A3713}"/>
                </a:ext>
              </a:extLst>
            </p:cNvPr>
            <p:cNvSpPr txBox="1"/>
            <p:nvPr/>
          </p:nvSpPr>
          <p:spPr>
            <a:xfrm>
              <a:off x="-475010" y="1057558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S-SIZE PIZZAS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77A113-73B8-74E2-C385-5180A288924D}"/>
                </a:ext>
              </a:extLst>
            </p:cNvPr>
            <p:cNvSpPr txBox="1"/>
            <p:nvPr/>
          </p:nvSpPr>
          <p:spPr>
            <a:xfrm>
              <a:off x="-475010" y="1339726"/>
              <a:ext cx="3859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14137-Contribute to 29.08% of total pizzas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D429BD-2CFC-FFD3-0E2A-FBB310823E18}"/>
              </a:ext>
            </a:extLst>
          </p:cNvPr>
          <p:cNvGrpSpPr/>
          <p:nvPr/>
        </p:nvGrpSpPr>
        <p:grpSpPr>
          <a:xfrm>
            <a:off x="6423786" y="3041400"/>
            <a:ext cx="2847409" cy="743833"/>
            <a:chOff x="-475010" y="1057558"/>
            <a:chExt cx="3859356" cy="74383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73C5E7-EEE1-5680-09B7-928319C061DD}"/>
                </a:ext>
              </a:extLst>
            </p:cNvPr>
            <p:cNvSpPr txBox="1"/>
            <p:nvPr/>
          </p:nvSpPr>
          <p:spPr>
            <a:xfrm>
              <a:off x="-475010" y="1057558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M-SIZE PIZZAS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AF5210-29CB-7929-5AA2-CF2494CE0C6C}"/>
                </a:ext>
              </a:extLst>
            </p:cNvPr>
            <p:cNvSpPr txBox="1"/>
            <p:nvPr/>
          </p:nvSpPr>
          <p:spPr>
            <a:xfrm>
              <a:off x="-475010" y="1339726"/>
              <a:ext cx="3859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15385-Contribute to 31.64% of total pizzas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2B739A-3B87-445A-40CE-15BA43AEBF44}"/>
              </a:ext>
            </a:extLst>
          </p:cNvPr>
          <p:cNvGrpSpPr/>
          <p:nvPr/>
        </p:nvGrpSpPr>
        <p:grpSpPr>
          <a:xfrm>
            <a:off x="3620069" y="4967422"/>
            <a:ext cx="2847409" cy="559167"/>
            <a:chOff x="-475010" y="1057558"/>
            <a:chExt cx="3859356" cy="5591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8C2B65D-DA9C-118A-C0D4-55B844E9280D}"/>
                </a:ext>
              </a:extLst>
            </p:cNvPr>
            <p:cNvSpPr txBox="1"/>
            <p:nvPr/>
          </p:nvSpPr>
          <p:spPr>
            <a:xfrm>
              <a:off x="-475010" y="1057558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XL-SIZE PIZZAS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026708-4C4B-38A4-21EA-D4D9E1BC30CD}"/>
                </a:ext>
              </a:extLst>
            </p:cNvPr>
            <p:cNvSpPr txBox="1"/>
            <p:nvPr/>
          </p:nvSpPr>
          <p:spPr>
            <a:xfrm>
              <a:off x="-475010" y="1339726"/>
              <a:ext cx="3859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544-Contribute to 1.12 % of total pizzas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EA84ECB-D6C1-FE4D-BBAA-E5B4945C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480" y="43735"/>
            <a:ext cx="4344006" cy="14861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FC393B8-6FC4-6BA0-778F-2189B763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33" y="0"/>
            <a:ext cx="3411267" cy="135362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32B02F-8C69-D8C1-209D-3DB158A67705}"/>
              </a:ext>
            </a:extLst>
          </p:cNvPr>
          <p:cNvGrpSpPr/>
          <p:nvPr/>
        </p:nvGrpSpPr>
        <p:grpSpPr>
          <a:xfrm>
            <a:off x="0" y="65674"/>
            <a:ext cx="4271761" cy="2677525"/>
            <a:chOff x="2551705" y="4221670"/>
            <a:chExt cx="935718" cy="12083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A0A8FC-90D4-B800-5321-1F490A651977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869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The Most ordered Size  pizza is L with an order quantity of 18526  which accounts for 38.10% of total pizzas.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76A75F-83A4-A164-51CC-8E0D1DD74051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Most Ordered Pizza Size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D77FCE9-D724-6354-88D4-1041F3F64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380" y="3528639"/>
            <a:ext cx="3206620" cy="33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7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E5A15-42F5-A438-C6A2-FA3AC3E11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89C47AEC-8E5E-A26E-BF0D-7C1D33E3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214" y="28535"/>
            <a:ext cx="4629796" cy="142894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76F36F1-4096-1D22-0840-09D8BE45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562" y="28536"/>
            <a:ext cx="2280238" cy="142894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736390B-06B9-08C7-9C5A-17638B60194B}"/>
              </a:ext>
            </a:extLst>
          </p:cNvPr>
          <p:cNvGrpSpPr/>
          <p:nvPr/>
        </p:nvGrpSpPr>
        <p:grpSpPr>
          <a:xfrm>
            <a:off x="0" y="111967"/>
            <a:ext cx="5073490" cy="795583"/>
            <a:chOff x="2551705" y="4221670"/>
            <a:chExt cx="935718" cy="6812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CD6299-199F-D9B0-D0C8-F0109BE472FD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342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709EF8-9D11-6476-2821-DF04D237343A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Top 5 Popular Pizzas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D1A5909-8F6E-7C39-7534-851E86E17D77}"/>
              </a:ext>
            </a:extLst>
          </p:cNvPr>
          <p:cNvSpPr/>
          <p:nvPr/>
        </p:nvSpPr>
        <p:spPr>
          <a:xfrm>
            <a:off x="94200" y="507440"/>
            <a:ext cx="1521292" cy="1521552"/>
          </a:xfrm>
          <a:custGeom>
            <a:avLst/>
            <a:gdLst>
              <a:gd name="connsiteX0" fmla="*/ 992645 w 1684821"/>
              <a:gd name="connsiteY0" fmla="*/ 1291648 h 1685109"/>
              <a:gd name="connsiteX1" fmla="*/ 974392 w 1684821"/>
              <a:gd name="connsiteY1" fmla="*/ 1312282 h 1685109"/>
              <a:gd name="connsiteX2" fmla="*/ 991851 w 1684821"/>
              <a:gd name="connsiteY2" fmla="*/ 1329741 h 1685109"/>
              <a:gd name="connsiteX3" fmla="*/ 1012485 w 1684821"/>
              <a:gd name="connsiteY3" fmla="*/ 1310695 h 1685109"/>
              <a:gd name="connsiteX4" fmla="*/ 992645 w 1684821"/>
              <a:gd name="connsiteY4" fmla="*/ 1291648 h 1685109"/>
              <a:gd name="connsiteX5" fmla="*/ 767260 w 1684821"/>
              <a:gd name="connsiteY5" fmla="*/ 1280538 h 1685109"/>
              <a:gd name="connsiteX6" fmla="*/ 729960 w 1684821"/>
              <a:gd name="connsiteY6" fmla="*/ 1309108 h 1685109"/>
              <a:gd name="connsiteX7" fmla="*/ 761705 w 1684821"/>
              <a:gd name="connsiteY7" fmla="*/ 1349582 h 1685109"/>
              <a:gd name="connsiteX8" fmla="*/ 702978 w 1684821"/>
              <a:gd name="connsiteY8" fmla="*/ 1401166 h 1685109"/>
              <a:gd name="connsiteX9" fmla="*/ 746626 w 1684821"/>
              <a:gd name="connsiteY9" fmla="*/ 1447196 h 1685109"/>
              <a:gd name="connsiteX10" fmla="*/ 800591 w 1684821"/>
              <a:gd name="connsiteY10" fmla="*/ 1391643 h 1685109"/>
              <a:gd name="connsiteX11" fmla="*/ 847415 w 1684821"/>
              <a:gd name="connsiteY11" fmla="*/ 1417833 h 1685109"/>
              <a:gd name="connsiteX12" fmla="*/ 872016 w 1684821"/>
              <a:gd name="connsiteY12" fmla="*/ 1372597 h 1685109"/>
              <a:gd name="connsiteX13" fmla="*/ 767260 w 1684821"/>
              <a:gd name="connsiteY13" fmla="*/ 1280538 h 1685109"/>
              <a:gd name="connsiteX14" fmla="*/ 1255329 w 1684821"/>
              <a:gd name="connsiteY14" fmla="*/ 1124990 h 1685109"/>
              <a:gd name="connsiteX15" fmla="*/ 1169620 w 1684821"/>
              <a:gd name="connsiteY15" fmla="*/ 1172607 h 1685109"/>
              <a:gd name="connsiteX16" fmla="*/ 1168826 w 1684821"/>
              <a:gd name="connsiteY16" fmla="*/ 1241651 h 1685109"/>
              <a:gd name="connsiteX17" fmla="*/ 1226759 w 1684821"/>
              <a:gd name="connsiteY17" fmla="*/ 1232128 h 1685109"/>
              <a:gd name="connsiteX18" fmla="*/ 1259297 w 1684821"/>
              <a:gd name="connsiteY18" fmla="*/ 1297204 h 1685109"/>
              <a:gd name="connsiteX19" fmla="*/ 1314056 w 1684821"/>
              <a:gd name="connsiteY19" fmla="*/ 1265459 h 1685109"/>
              <a:gd name="connsiteX20" fmla="*/ 1277550 w 1684821"/>
              <a:gd name="connsiteY20" fmla="*/ 1204351 h 1685109"/>
              <a:gd name="connsiteX21" fmla="*/ 1310088 w 1684821"/>
              <a:gd name="connsiteY21" fmla="*/ 1155941 h 1685109"/>
              <a:gd name="connsiteX22" fmla="*/ 1255329 w 1684821"/>
              <a:gd name="connsiteY22" fmla="*/ 1124990 h 1685109"/>
              <a:gd name="connsiteX23" fmla="*/ 653774 w 1684821"/>
              <a:gd name="connsiteY23" fmla="*/ 1102770 h 1685109"/>
              <a:gd name="connsiteX24" fmla="*/ 634728 w 1684821"/>
              <a:gd name="connsiteY24" fmla="*/ 1122611 h 1685109"/>
              <a:gd name="connsiteX25" fmla="*/ 651393 w 1684821"/>
              <a:gd name="connsiteY25" fmla="*/ 1140863 h 1685109"/>
              <a:gd name="connsiteX26" fmla="*/ 673614 w 1684821"/>
              <a:gd name="connsiteY26" fmla="*/ 1124198 h 1685109"/>
              <a:gd name="connsiteX27" fmla="*/ 653774 w 1684821"/>
              <a:gd name="connsiteY27" fmla="*/ 1102770 h 1685109"/>
              <a:gd name="connsiteX28" fmla="*/ 1446589 w 1684821"/>
              <a:gd name="connsiteY28" fmla="*/ 1065470 h 1685109"/>
              <a:gd name="connsiteX29" fmla="*/ 1427542 w 1684821"/>
              <a:gd name="connsiteY29" fmla="*/ 1085311 h 1685109"/>
              <a:gd name="connsiteX30" fmla="*/ 1444207 w 1684821"/>
              <a:gd name="connsiteY30" fmla="*/ 1103563 h 1685109"/>
              <a:gd name="connsiteX31" fmla="*/ 1465635 w 1684821"/>
              <a:gd name="connsiteY31" fmla="*/ 1085311 h 1685109"/>
              <a:gd name="connsiteX32" fmla="*/ 1446589 w 1684821"/>
              <a:gd name="connsiteY32" fmla="*/ 1065470 h 1685109"/>
              <a:gd name="connsiteX33" fmla="*/ 988677 w 1684821"/>
              <a:gd name="connsiteY33" fmla="*/ 1057535 h 1685109"/>
              <a:gd name="connsiteX34" fmla="*/ 943442 w 1684821"/>
              <a:gd name="connsiteY34" fmla="*/ 1105945 h 1685109"/>
              <a:gd name="connsiteX35" fmla="*/ 991852 w 1684821"/>
              <a:gd name="connsiteY35" fmla="*/ 1151974 h 1685109"/>
              <a:gd name="connsiteX36" fmla="*/ 1037881 w 1684821"/>
              <a:gd name="connsiteY36" fmla="*/ 1102770 h 1685109"/>
              <a:gd name="connsiteX37" fmla="*/ 988677 w 1684821"/>
              <a:gd name="connsiteY37" fmla="*/ 1057535 h 1685109"/>
              <a:gd name="connsiteX38" fmla="*/ 377499 w 1684821"/>
              <a:gd name="connsiteY38" fmla="*/ 951290 h 1685109"/>
              <a:gd name="connsiteX39" fmla="*/ 318077 w 1684821"/>
              <a:gd name="connsiteY39" fmla="*/ 972618 h 1685109"/>
              <a:gd name="connsiteX40" fmla="*/ 298238 w 1684821"/>
              <a:gd name="connsiteY40" fmla="*/ 1023409 h 1685109"/>
              <a:gd name="connsiteX41" fmla="*/ 350616 w 1684821"/>
              <a:gd name="connsiteY41" fmla="*/ 1038488 h 1685109"/>
              <a:gd name="connsiteX42" fmla="*/ 345060 w 1684821"/>
              <a:gd name="connsiteY42" fmla="*/ 1113880 h 1685109"/>
              <a:gd name="connsiteX43" fmla="*/ 407756 w 1684821"/>
              <a:gd name="connsiteY43" fmla="*/ 1116261 h 1685109"/>
              <a:gd name="connsiteX44" fmla="*/ 407756 w 1684821"/>
              <a:gd name="connsiteY44" fmla="*/ 1040868 h 1685109"/>
              <a:gd name="connsiteX45" fmla="*/ 460927 w 1684821"/>
              <a:gd name="connsiteY45" fmla="*/ 1023409 h 1685109"/>
              <a:gd name="connsiteX46" fmla="*/ 438706 w 1684821"/>
              <a:gd name="connsiteY46" fmla="*/ 971031 h 1685109"/>
              <a:gd name="connsiteX47" fmla="*/ 377499 w 1684821"/>
              <a:gd name="connsiteY47" fmla="*/ 951290 h 1685109"/>
              <a:gd name="connsiteX48" fmla="*/ 1059309 w 1684821"/>
              <a:gd name="connsiteY48" fmla="*/ 893257 h 1685109"/>
              <a:gd name="connsiteX49" fmla="*/ 1039468 w 1684821"/>
              <a:gd name="connsiteY49" fmla="*/ 912304 h 1685109"/>
              <a:gd name="connsiteX50" fmla="*/ 1058515 w 1684821"/>
              <a:gd name="connsiteY50" fmla="*/ 932938 h 1685109"/>
              <a:gd name="connsiteX51" fmla="*/ 1078354 w 1684821"/>
              <a:gd name="connsiteY51" fmla="*/ 913098 h 1685109"/>
              <a:gd name="connsiteX52" fmla="*/ 1059309 w 1684821"/>
              <a:gd name="connsiteY52" fmla="*/ 893257 h 1685109"/>
              <a:gd name="connsiteX53" fmla="*/ 197449 w 1684821"/>
              <a:gd name="connsiteY53" fmla="*/ 838499 h 1685109"/>
              <a:gd name="connsiteX54" fmla="*/ 180783 w 1684821"/>
              <a:gd name="connsiteY54" fmla="*/ 860720 h 1685109"/>
              <a:gd name="connsiteX55" fmla="*/ 199036 w 1684821"/>
              <a:gd name="connsiteY55" fmla="*/ 877385 h 1685109"/>
              <a:gd name="connsiteX56" fmla="*/ 218083 w 1684821"/>
              <a:gd name="connsiteY56" fmla="*/ 857545 h 1685109"/>
              <a:gd name="connsiteX57" fmla="*/ 197449 w 1684821"/>
              <a:gd name="connsiteY57" fmla="*/ 838499 h 1685109"/>
              <a:gd name="connsiteX58" fmla="*/ 511717 w 1684821"/>
              <a:gd name="connsiteY58" fmla="*/ 825801 h 1685109"/>
              <a:gd name="connsiteX59" fmla="*/ 493464 w 1684821"/>
              <a:gd name="connsiteY59" fmla="*/ 842466 h 1685109"/>
              <a:gd name="connsiteX60" fmla="*/ 512511 w 1684821"/>
              <a:gd name="connsiteY60" fmla="*/ 864687 h 1685109"/>
              <a:gd name="connsiteX61" fmla="*/ 531558 w 1684821"/>
              <a:gd name="connsiteY61" fmla="*/ 845641 h 1685109"/>
              <a:gd name="connsiteX62" fmla="*/ 511717 w 1684821"/>
              <a:gd name="connsiteY62" fmla="*/ 825801 h 1685109"/>
              <a:gd name="connsiteX63" fmla="*/ 1320467 w 1684821"/>
              <a:gd name="connsiteY63" fmla="*/ 777763 h 1685109"/>
              <a:gd name="connsiteX64" fmla="*/ 1288661 w 1684821"/>
              <a:gd name="connsiteY64" fmla="*/ 778184 h 1685109"/>
              <a:gd name="connsiteX65" fmla="*/ 1243425 w 1684821"/>
              <a:gd name="connsiteY65" fmla="*/ 816277 h 1685109"/>
              <a:gd name="connsiteX66" fmla="*/ 1281519 w 1684821"/>
              <a:gd name="connsiteY66" fmla="*/ 856751 h 1685109"/>
              <a:gd name="connsiteX67" fmla="*/ 1246599 w 1684821"/>
              <a:gd name="connsiteY67" fmla="*/ 920239 h 1685109"/>
              <a:gd name="connsiteX68" fmla="*/ 1303740 w 1684821"/>
              <a:gd name="connsiteY68" fmla="*/ 948810 h 1685109"/>
              <a:gd name="connsiteX69" fmla="*/ 1336277 w 1684821"/>
              <a:gd name="connsiteY69" fmla="*/ 882940 h 1685109"/>
              <a:gd name="connsiteX70" fmla="*/ 1388656 w 1684821"/>
              <a:gd name="connsiteY70" fmla="*/ 891669 h 1685109"/>
              <a:gd name="connsiteX71" fmla="*/ 1395798 w 1684821"/>
              <a:gd name="connsiteY71" fmla="*/ 836911 h 1685109"/>
              <a:gd name="connsiteX72" fmla="*/ 1320467 w 1684821"/>
              <a:gd name="connsiteY72" fmla="*/ 777763 h 1685109"/>
              <a:gd name="connsiteX73" fmla="*/ 805055 w 1684821"/>
              <a:gd name="connsiteY73" fmla="*/ 756063 h 1685109"/>
              <a:gd name="connsiteX74" fmla="*/ 775196 w 1684821"/>
              <a:gd name="connsiteY74" fmla="*/ 763899 h 1685109"/>
              <a:gd name="connsiteX75" fmla="*/ 777576 w 1684821"/>
              <a:gd name="connsiteY75" fmla="*/ 821039 h 1685109"/>
              <a:gd name="connsiteX76" fmla="*/ 741070 w 1684821"/>
              <a:gd name="connsiteY76" fmla="*/ 813897 h 1685109"/>
              <a:gd name="connsiteX77" fmla="*/ 699009 w 1684821"/>
              <a:gd name="connsiteY77" fmla="*/ 857545 h 1685109"/>
              <a:gd name="connsiteX78" fmla="*/ 764085 w 1684821"/>
              <a:gd name="connsiteY78" fmla="*/ 888496 h 1685109"/>
              <a:gd name="connsiteX79" fmla="*/ 787894 w 1684821"/>
              <a:gd name="connsiteY79" fmla="*/ 875798 h 1685109"/>
              <a:gd name="connsiteX80" fmla="*/ 814876 w 1684821"/>
              <a:gd name="connsiteY80" fmla="*/ 921827 h 1685109"/>
              <a:gd name="connsiteX81" fmla="*/ 860906 w 1684821"/>
              <a:gd name="connsiteY81" fmla="*/ 891670 h 1685109"/>
              <a:gd name="connsiteX82" fmla="*/ 866461 w 1684821"/>
              <a:gd name="connsiteY82" fmla="*/ 837705 h 1685109"/>
              <a:gd name="connsiteX83" fmla="*/ 833129 w 1684821"/>
              <a:gd name="connsiteY83" fmla="*/ 770248 h 1685109"/>
              <a:gd name="connsiteX84" fmla="*/ 805055 w 1684821"/>
              <a:gd name="connsiteY84" fmla="*/ 756063 h 1685109"/>
              <a:gd name="connsiteX85" fmla="*/ 298237 w 1684821"/>
              <a:gd name="connsiteY85" fmla="*/ 718664 h 1685109"/>
              <a:gd name="connsiteX86" fmla="*/ 255382 w 1684821"/>
              <a:gd name="connsiteY86" fmla="*/ 760725 h 1685109"/>
              <a:gd name="connsiteX87" fmla="*/ 297444 w 1684821"/>
              <a:gd name="connsiteY87" fmla="*/ 802786 h 1685109"/>
              <a:gd name="connsiteX88" fmla="*/ 341886 w 1684821"/>
              <a:gd name="connsiteY88" fmla="*/ 759138 h 1685109"/>
              <a:gd name="connsiteX89" fmla="*/ 298237 w 1684821"/>
              <a:gd name="connsiteY89" fmla="*/ 718664 h 1685109"/>
              <a:gd name="connsiteX90" fmla="*/ 929950 w 1684821"/>
              <a:gd name="connsiteY90" fmla="*/ 590893 h 1685109"/>
              <a:gd name="connsiteX91" fmla="*/ 912490 w 1684821"/>
              <a:gd name="connsiteY91" fmla="*/ 607559 h 1685109"/>
              <a:gd name="connsiteX92" fmla="*/ 929156 w 1684821"/>
              <a:gd name="connsiteY92" fmla="*/ 629779 h 1685109"/>
              <a:gd name="connsiteX93" fmla="*/ 949790 w 1684821"/>
              <a:gd name="connsiteY93" fmla="*/ 609939 h 1685109"/>
              <a:gd name="connsiteX94" fmla="*/ 929950 w 1684821"/>
              <a:gd name="connsiteY94" fmla="*/ 590893 h 1685109"/>
              <a:gd name="connsiteX95" fmla="*/ 1318818 w 1684821"/>
              <a:gd name="connsiteY95" fmla="*/ 482962 h 1685109"/>
              <a:gd name="connsiteX96" fmla="*/ 1302152 w 1684821"/>
              <a:gd name="connsiteY96" fmla="*/ 504390 h 1685109"/>
              <a:gd name="connsiteX97" fmla="*/ 1319612 w 1684821"/>
              <a:gd name="connsiteY97" fmla="*/ 521055 h 1685109"/>
              <a:gd name="connsiteX98" fmla="*/ 1340245 w 1684821"/>
              <a:gd name="connsiteY98" fmla="*/ 502009 h 1685109"/>
              <a:gd name="connsiteX99" fmla="*/ 1318818 w 1684821"/>
              <a:gd name="connsiteY99" fmla="*/ 482962 h 1685109"/>
              <a:gd name="connsiteX100" fmla="*/ 784719 w 1684821"/>
              <a:gd name="connsiteY100" fmla="*/ 478200 h 1685109"/>
              <a:gd name="connsiteX101" fmla="*/ 740277 w 1684821"/>
              <a:gd name="connsiteY101" fmla="*/ 518675 h 1685109"/>
              <a:gd name="connsiteX102" fmla="*/ 783926 w 1684821"/>
              <a:gd name="connsiteY102" fmla="*/ 560736 h 1685109"/>
              <a:gd name="connsiteX103" fmla="*/ 825194 w 1684821"/>
              <a:gd name="connsiteY103" fmla="*/ 517881 h 1685109"/>
              <a:gd name="connsiteX104" fmla="*/ 784719 w 1684821"/>
              <a:gd name="connsiteY104" fmla="*/ 478200 h 1685109"/>
              <a:gd name="connsiteX105" fmla="*/ 495052 w 1684821"/>
              <a:gd name="connsiteY105" fmla="*/ 368683 h 1685109"/>
              <a:gd name="connsiteX106" fmla="*/ 393470 w 1684821"/>
              <a:gd name="connsiteY106" fmla="*/ 440108 h 1685109"/>
              <a:gd name="connsiteX107" fmla="*/ 408549 w 1684821"/>
              <a:gd name="connsiteY107" fmla="*/ 488517 h 1685109"/>
              <a:gd name="connsiteX108" fmla="*/ 457753 w 1684821"/>
              <a:gd name="connsiteY108" fmla="*/ 471852 h 1685109"/>
              <a:gd name="connsiteX109" fmla="*/ 495846 w 1684821"/>
              <a:gd name="connsiteY109" fmla="*/ 540895 h 1685109"/>
              <a:gd name="connsiteX110" fmla="*/ 549017 w 1684821"/>
              <a:gd name="connsiteY110" fmla="*/ 507564 h 1685109"/>
              <a:gd name="connsiteX111" fmla="*/ 510924 w 1684821"/>
              <a:gd name="connsiteY111" fmla="*/ 445663 h 1685109"/>
              <a:gd name="connsiteX112" fmla="*/ 546637 w 1684821"/>
              <a:gd name="connsiteY112" fmla="*/ 403601 h 1685109"/>
              <a:gd name="connsiteX113" fmla="*/ 495052 w 1684821"/>
              <a:gd name="connsiteY113" fmla="*/ 368683 h 1685109"/>
              <a:gd name="connsiteX114" fmla="*/ 1105337 w 1684821"/>
              <a:gd name="connsiteY114" fmla="*/ 320272 h 1685109"/>
              <a:gd name="connsiteX115" fmla="*/ 1041848 w 1684821"/>
              <a:gd name="connsiteY115" fmla="*/ 350429 h 1685109"/>
              <a:gd name="connsiteX116" fmla="*/ 1072005 w 1684821"/>
              <a:gd name="connsiteY116" fmla="*/ 402808 h 1685109"/>
              <a:gd name="connsiteX117" fmla="*/ 1045023 w 1684821"/>
              <a:gd name="connsiteY117" fmla="*/ 465503 h 1685109"/>
              <a:gd name="connsiteX118" fmla="*/ 1102956 w 1684821"/>
              <a:gd name="connsiteY118" fmla="*/ 491692 h 1685109"/>
              <a:gd name="connsiteX119" fmla="*/ 1130732 w 1684821"/>
              <a:gd name="connsiteY119" fmla="*/ 421061 h 1685109"/>
              <a:gd name="connsiteX120" fmla="*/ 1183110 w 1684821"/>
              <a:gd name="connsiteY120" fmla="*/ 433759 h 1685109"/>
              <a:gd name="connsiteX121" fmla="*/ 1190253 w 1684821"/>
              <a:gd name="connsiteY121" fmla="*/ 376619 h 1685109"/>
              <a:gd name="connsiteX122" fmla="*/ 1105337 w 1684821"/>
              <a:gd name="connsiteY122" fmla="*/ 320272 h 1685109"/>
              <a:gd name="connsiteX123" fmla="*/ 914871 w 1684821"/>
              <a:gd name="connsiteY123" fmla="*/ 234563 h 1685109"/>
              <a:gd name="connsiteX124" fmla="*/ 898205 w 1684821"/>
              <a:gd name="connsiteY124" fmla="*/ 252815 h 1685109"/>
              <a:gd name="connsiteX125" fmla="*/ 917252 w 1684821"/>
              <a:gd name="connsiteY125" fmla="*/ 273449 h 1685109"/>
              <a:gd name="connsiteX126" fmla="*/ 937091 w 1684821"/>
              <a:gd name="connsiteY126" fmla="*/ 252022 h 1685109"/>
              <a:gd name="connsiteX127" fmla="*/ 914871 w 1684821"/>
              <a:gd name="connsiteY127" fmla="*/ 234563 h 1685109"/>
              <a:gd name="connsiteX128" fmla="*/ 788062 w 1684821"/>
              <a:gd name="connsiteY128" fmla="*/ 161047 h 1685109"/>
              <a:gd name="connsiteX129" fmla="*/ 1067578 w 1684821"/>
              <a:gd name="connsiteY129" fmla="*/ 198590 h 1685109"/>
              <a:gd name="connsiteX130" fmla="*/ 1423428 w 1684821"/>
              <a:gd name="connsiteY130" fmla="*/ 482326 h 1685109"/>
              <a:gd name="connsiteX131" fmla="*/ 1447691 w 1684821"/>
              <a:gd name="connsiteY131" fmla="*/ 507936 h 1685109"/>
              <a:gd name="connsiteX132" fmla="*/ 1457125 w 1684821"/>
              <a:gd name="connsiteY132" fmla="*/ 541634 h 1685109"/>
              <a:gd name="connsiteX133" fmla="*/ 1487454 w 1684821"/>
              <a:gd name="connsiteY133" fmla="*/ 1070691 h 1685109"/>
              <a:gd name="connsiteX134" fmla="*/ 728577 w 1684821"/>
              <a:gd name="connsiteY134" fmla="*/ 1514829 h 1685109"/>
              <a:gd name="connsiteX135" fmla="*/ 260850 w 1684821"/>
              <a:gd name="connsiteY135" fmla="*/ 1197396 h 1685109"/>
              <a:gd name="connsiteX136" fmla="*/ 237935 w 1684821"/>
              <a:gd name="connsiteY136" fmla="*/ 1177177 h 1685109"/>
              <a:gd name="connsiteX137" fmla="*/ 239957 w 1684821"/>
              <a:gd name="connsiteY137" fmla="*/ 1173133 h 1685109"/>
              <a:gd name="connsiteX138" fmla="*/ 227825 w 1684821"/>
              <a:gd name="connsiteY138" fmla="*/ 1138761 h 1685109"/>
              <a:gd name="connsiteX139" fmla="*/ 168517 w 1684821"/>
              <a:gd name="connsiteY139" fmla="*/ 739104 h 1685109"/>
              <a:gd name="connsiteX140" fmla="*/ 374749 w 1684821"/>
              <a:gd name="connsiteY140" fmla="*/ 348208 h 1685109"/>
              <a:gd name="connsiteX141" fmla="*/ 788062 w 1684821"/>
              <a:gd name="connsiteY141" fmla="*/ 161047 h 1685109"/>
              <a:gd name="connsiteX142" fmla="*/ 831480 w 1684821"/>
              <a:gd name="connsiteY142" fmla="*/ 99745 h 1685109"/>
              <a:gd name="connsiteX143" fmla="*/ 709032 w 1684821"/>
              <a:gd name="connsiteY143" fmla="*/ 110975 h 1685109"/>
              <a:gd name="connsiteX144" fmla="*/ 195476 w 1684821"/>
              <a:gd name="connsiteY144" fmla="*/ 1204135 h 1685109"/>
              <a:gd name="connsiteX145" fmla="*/ 213673 w 1684821"/>
              <a:gd name="connsiteY145" fmla="*/ 1236485 h 1685109"/>
              <a:gd name="connsiteX146" fmla="*/ 1054099 w 1684821"/>
              <a:gd name="connsiteY146" fmla="*/ 1554593 h 1685109"/>
              <a:gd name="connsiteX147" fmla="*/ 1496216 w 1684821"/>
              <a:gd name="connsiteY147" fmla="*/ 489739 h 1685109"/>
              <a:gd name="connsiteX148" fmla="*/ 831480 w 1684821"/>
              <a:gd name="connsiteY148" fmla="*/ 99745 h 1685109"/>
              <a:gd name="connsiteX149" fmla="*/ 897993 w 1684821"/>
              <a:gd name="connsiteY149" fmla="*/ 1551 h 1685109"/>
              <a:gd name="connsiteX150" fmla="*/ 1575069 w 1684821"/>
              <a:gd name="connsiteY150" fmla="*/ 423018 h 1685109"/>
              <a:gd name="connsiteX151" fmla="*/ 1584504 w 1684821"/>
              <a:gd name="connsiteY151" fmla="*/ 436497 h 1685109"/>
              <a:gd name="connsiteX152" fmla="*/ 1680881 w 1684821"/>
              <a:gd name="connsiteY152" fmla="*/ 752583 h 1685109"/>
              <a:gd name="connsiteX153" fmla="*/ 1342554 w 1684821"/>
              <a:gd name="connsiteY153" fmla="*/ 1518200 h 1685109"/>
              <a:gd name="connsiteX154" fmla="*/ 119993 w 1684821"/>
              <a:gd name="connsiteY154" fmla="*/ 1272879 h 1685109"/>
              <a:gd name="connsiteX155" fmla="*/ 101122 w 1684821"/>
              <a:gd name="connsiteY155" fmla="*/ 1245247 h 1685109"/>
              <a:gd name="connsiteX156" fmla="*/ 18899 w 1684821"/>
              <a:gd name="connsiteY156" fmla="*/ 1015427 h 1685109"/>
              <a:gd name="connsiteX157" fmla="*/ 616026 w 1684821"/>
              <a:gd name="connsiteY157" fmla="*/ 30774 h 1685109"/>
              <a:gd name="connsiteX158" fmla="*/ 897993 w 1684821"/>
              <a:gd name="connsiteY158" fmla="*/ 1551 h 16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1684821" h="1685109">
                <a:moveTo>
                  <a:pt x="992645" y="1291648"/>
                </a:moveTo>
                <a:cubicBezTo>
                  <a:pt x="980741" y="1292442"/>
                  <a:pt x="973598" y="1300378"/>
                  <a:pt x="974392" y="1312282"/>
                </a:cubicBezTo>
                <a:cubicBezTo>
                  <a:pt x="975185" y="1322599"/>
                  <a:pt x="980741" y="1329741"/>
                  <a:pt x="991851" y="1329741"/>
                </a:cubicBezTo>
                <a:cubicBezTo>
                  <a:pt x="1004549" y="1330535"/>
                  <a:pt x="1010898" y="1322599"/>
                  <a:pt x="1012485" y="1310695"/>
                </a:cubicBezTo>
                <a:cubicBezTo>
                  <a:pt x="1010898" y="1299584"/>
                  <a:pt x="1004549" y="1290855"/>
                  <a:pt x="992645" y="1291648"/>
                </a:cubicBezTo>
                <a:close/>
                <a:moveTo>
                  <a:pt x="767260" y="1280538"/>
                </a:moveTo>
                <a:cubicBezTo>
                  <a:pt x="749007" y="1282919"/>
                  <a:pt x="732341" y="1288474"/>
                  <a:pt x="729960" y="1309108"/>
                </a:cubicBezTo>
                <a:cubicBezTo>
                  <a:pt x="727579" y="1329742"/>
                  <a:pt x="735515" y="1344821"/>
                  <a:pt x="761705" y="1349582"/>
                </a:cubicBezTo>
                <a:cubicBezTo>
                  <a:pt x="737897" y="1368629"/>
                  <a:pt x="699803" y="1366248"/>
                  <a:pt x="702978" y="1401166"/>
                </a:cubicBezTo>
                <a:cubicBezTo>
                  <a:pt x="704565" y="1424181"/>
                  <a:pt x="723612" y="1443228"/>
                  <a:pt x="746626" y="1447196"/>
                </a:cubicBezTo>
                <a:cubicBezTo>
                  <a:pt x="787893" y="1454338"/>
                  <a:pt x="782339" y="1410690"/>
                  <a:pt x="800591" y="1391643"/>
                </a:cubicBezTo>
                <a:cubicBezTo>
                  <a:pt x="808527" y="1415451"/>
                  <a:pt x="825987" y="1423387"/>
                  <a:pt x="847415" y="1417833"/>
                </a:cubicBezTo>
                <a:cubicBezTo>
                  <a:pt x="868842" y="1412277"/>
                  <a:pt x="871223" y="1390850"/>
                  <a:pt x="872016" y="1372597"/>
                </a:cubicBezTo>
                <a:cubicBezTo>
                  <a:pt x="871223" y="1321013"/>
                  <a:pt x="818051" y="1274189"/>
                  <a:pt x="767260" y="1280538"/>
                </a:cubicBezTo>
                <a:close/>
                <a:moveTo>
                  <a:pt x="1255329" y="1124990"/>
                </a:moveTo>
                <a:cubicBezTo>
                  <a:pt x="1218823" y="1125784"/>
                  <a:pt x="1188666" y="1141657"/>
                  <a:pt x="1169620" y="1172607"/>
                </a:cubicBezTo>
                <a:cubicBezTo>
                  <a:pt x="1156128" y="1194828"/>
                  <a:pt x="1148192" y="1221017"/>
                  <a:pt x="1168826" y="1241651"/>
                </a:cubicBezTo>
                <a:cubicBezTo>
                  <a:pt x="1189459" y="1263078"/>
                  <a:pt x="1209300" y="1244826"/>
                  <a:pt x="1226759" y="1232128"/>
                </a:cubicBezTo>
                <a:cubicBezTo>
                  <a:pt x="1233901" y="1256729"/>
                  <a:pt x="1222791" y="1291648"/>
                  <a:pt x="1259297" y="1297204"/>
                </a:cubicBezTo>
                <a:cubicBezTo>
                  <a:pt x="1283105" y="1301171"/>
                  <a:pt x="1305326" y="1286886"/>
                  <a:pt x="1314056" y="1265459"/>
                </a:cubicBezTo>
                <a:cubicBezTo>
                  <a:pt x="1329134" y="1233715"/>
                  <a:pt x="1296597" y="1224192"/>
                  <a:pt x="1277550" y="1204351"/>
                </a:cubicBezTo>
                <a:cubicBezTo>
                  <a:pt x="1298977" y="1193241"/>
                  <a:pt x="1318024" y="1180543"/>
                  <a:pt x="1310088" y="1155941"/>
                </a:cubicBezTo>
                <a:cubicBezTo>
                  <a:pt x="1302151" y="1131339"/>
                  <a:pt x="1278343" y="1124197"/>
                  <a:pt x="1255329" y="1124990"/>
                </a:cubicBezTo>
                <a:close/>
                <a:moveTo>
                  <a:pt x="653774" y="1102770"/>
                </a:moveTo>
                <a:cubicBezTo>
                  <a:pt x="641870" y="1101977"/>
                  <a:pt x="634728" y="1109913"/>
                  <a:pt x="634728" y="1122611"/>
                </a:cubicBezTo>
                <a:cubicBezTo>
                  <a:pt x="634728" y="1133721"/>
                  <a:pt x="641077" y="1140070"/>
                  <a:pt x="651393" y="1140863"/>
                </a:cubicBezTo>
                <a:cubicBezTo>
                  <a:pt x="663298" y="1141657"/>
                  <a:pt x="670440" y="1135309"/>
                  <a:pt x="673614" y="1124198"/>
                </a:cubicBezTo>
                <a:cubicBezTo>
                  <a:pt x="672027" y="1111500"/>
                  <a:pt x="664885" y="1103564"/>
                  <a:pt x="653774" y="1102770"/>
                </a:cubicBezTo>
                <a:close/>
                <a:moveTo>
                  <a:pt x="1446589" y="1065470"/>
                </a:moveTo>
                <a:cubicBezTo>
                  <a:pt x="1433891" y="1066264"/>
                  <a:pt x="1426748" y="1072613"/>
                  <a:pt x="1427542" y="1085311"/>
                </a:cubicBezTo>
                <a:cubicBezTo>
                  <a:pt x="1428335" y="1095627"/>
                  <a:pt x="1433891" y="1103563"/>
                  <a:pt x="1444207" y="1103563"/>
                </a:cubicBezTo>
                <a:cubicBezTo>
                  <a:pt x="1456112" y="1104357"/>
                  <a:pt x="1464841" y="1096421"/>
                  <a:pt x="1465635" y="1085311"/>
                </a:cubicBezTo>
                <a:cubicBezTo>
                  <a:pt x="1467223" y="1074200"/>
                  <a:pt x="1458492" y="1067057"/>
                  <a:pt x="1446589" y="1065470"/>
                </a:cubicBezTo>
                <a:close/>
                <a:moveTo>
                  <a:pt x="988677" y="1057535"/>
                </a:moveTo>
                <a:cubicBezTo>
                  <a:pt x="959314" y="1059122"/>
                  <a:pt x="942648" y="1075788"/>
                  <a:pt x="943442" y="1105945"/>
                </a:cubicBezTo>
                <a:cubicBezTo>
                  <a:pt x="944235" y="1136896"/>
                  <a:pt x="963281" y="1148800"/>
                  <a:pt x="991852" y="1151974"/>
                </a:cubicBezTo>
                <a:cubicBezTo>
                  <a:pt x="1020422" y="1148006"/>
                  <a:pt x="1038675" y="1131340"/>
                  <a:pt x="1037881" y="1102770"/>
                </a:cubicBezTo>
                <a:cubicBezTo>
                  <a:pt x="1036294" y="1073407"/>
                  <a:pt x="1018040" y="1055948"/>
                  <a:pt x="988677" y="1057535"/>
                </a:cubicBezTo>
                <a:close/>
                <a:moveTo>
                  <a:pt x="377499" y="951290"/>
                </a:moveTo>
                <a:cubicBezTo>
                  <a:pt x="355377" y="951588"/>
                  <a:pt x="333553" y="958730"/>
                  <a:pt x="318077" y="972618"/>
                </a:cubicBezTo>
                <a:cubicBezTo>
                  <a:pt x="302999" y="986109"/>
                  <a:pt x="287920" y="1001981"/>
                  <a:pt x="298238" y="1023409"/>
                </a:cubicBezTo>
                <a:cubicBezTo>
                  <a:pt x="307761" y="1044043"/>
                  <a:pt x="326808" y="1048011"/>
                  <a:pt x="350616" y="1038488"/>
                </a:cubicBezTo>
                <a:cubicBezTo>
                  <a:pt x="345854" y="1067058"/>
                  <a:pt x="315697" y="1090072"/>
                  <a:pt x="345060" y="1113880"/>
                </a:cubicBezTo>
                <a:cubicBezTo>
                  <a:pt x="363314" y="1128958"/>
                  <a:pt x="388709" y="1129752"/>
                  <a:pt x="407756" y="1116261"/>
                </a:cubicBezTo>
                <a:cubicBezTo>
                  <a:pt x="439500" y="1094040"/>
                  <a:pt x="409343" y="1067058"/>
                  <a:pt x="407756" y="1040868"/>
                </a:cubicBezTo>
                <a:cubicBezTo>
                  <a:pt x="429977" y="1045630"/>
                  <a:pt x="452198" y="1048804"/>
                  <a:pt x="460927" y="1023409"/>
                </a:cubicBezTo>
                <a:cubicBezTo>
                  <a:pt x="470451" y="1001981"/>
                  <a:pt x="456166" y="984522"/>
                  <a:pt x="438706" y="971031"/>
                </a:cubicBezTo>
                <a:cubicBezTo>
                  <a:pt x="422040" y="957539"/>
                  <a:pt x="399621" y="950992"/>
                  <a:pt x="377499" y="951290"/>
                </a:cubicBezTo>
                <a:close/>
                <a:moveTo>
                  <a:pt x="1059309" y="893257"/>
                </a:moveTo>
                <a:cubicBezTo>
                  <a:pt x="1046610" y="892464"/>
                  <a:pt x="1040261" y="900400"/>
                  <a:pt x="1039468" y="912304"/>
                </a:cubicBezTo>
                <a:cubicBezTo>
                  <a:pt x="1039468" y="924209"/>
                  <a:pt x="1045817" y="931351"/>
                  <a:pt x="1058515" y="932938"/>
                </a:cubicBezTo>
                <a:cubicBezTo>
                  <a:pt x="1069625" y="931351"/>
                  <a:pt x="1077561" y="924209"/>
                  <a:pt x="1078354" y="913098"/>
                </a:cubicBezTo>
                <a:cubicBezTo>
                  <a:pt x="1078354" y="901987"/>
                  <a:pt x="1071212" y="893257"/>
                  <a:pt x="1059309" y="893257"/>
                </a:cubicBezTo>
                <a:close/>
                <a:moveTo>
                  <a:pt x="197449" y="838499"/>
                </a:moveTo>
                <a:cubicBezTo>
                  <a:pt x="186339" y="840086"/>
                  <a:pt x="179196" y="848022"/>
                  <a:pt x="180783" y="860720"/>
                </a:cubicBezTo>
                <a:cubicBezTo>
                  <a:pt x="182370" y="871036"/>
                  <a:pt x="188719" y="877385"/>
                  <a:pt x="199036" y="877385"/>
                </a:cubicBezTo>
                <a:cubicBezTo>
                  <a:pt x="211734" y="877385"/>
                  <a:pt x="217289" y="869449"/>
                  <a:pt x="218083" y="857545"/>
                </a:cubicBezTo>
                <a:cubicBezTo>
                  <a:pt x="215702" y="845641"/>
                  <a:pt x="210147" y="836911"/>
                  <a:pt x="197449" y="838499"/>
                </a:cubicBezTo>
                <a:close/>
                <a:moveTo>
                  <a:pt x="511717" y="825801"/>
                </a:moveTo>
                <a:cubicBezTo>
                  <a:pt x="502195" y="825801"/>
                  <a:pt x="494258" y="831356"/>
                  <a:pt x="493464" y="842466"/>
                </a:cubicBezTo>
                <a:cubicBezTo>
                  <a:pt x="491877" y="855164"/>
                  <a:pt x="499020" y="861513"/>
                  <a:pt x="512511" y="864687"/>
                </a:cubicBezTo>
                <a:cubicBezTo>
                  <a:pt x="522035" y="863100"/>
                  <a:pt x="531558" y="858338"/>
                  <a:pt x="531558" y="845641"/>
                </a:cubicBezTo>
                <a:cubicBezTo>
                  <a:pt x="531558" y="832943"/>
                  <a:pt x="523622" y="826594"/>
                  <a:pt x="511717" y="825801"/>
                </a:cubicBezTo>
                <a:close/>
                <a:moveTo>
                  <a:pt x="1320467" y="777763"/>
                </a:moveTo>
                <a:cubicBezTo>
                  <a:pt x="1309642" y="775803"/>
                  <a:pt x="1298779" y="775803"/>
                  <a:pt x="1288661" y="778184"/>
                </a:cubicBezTo>
                <a:cubicBezTo>
                  <a:pt x="1267234" y="782946"/>
                  <a:pt x="1245806" y="790882"/>
                  <a:pt x="1243425" y="816277"/>
                </a:cubicBezTo>
                <a:cubicBezTo>
                  <a:pt x="1241044" y="840879"/>
                  <a:pt x="1260885" y="851196"/>
                  <a:pt x="1281519" y="856751"/>
                </a:cubicBezTo>
                <a:cubicBezTo>
                  <a:pt x="1266440" y="877385"/>
                  <a:pt x="1229934" y="886115"/>
                  <a:pt x="1246599" y="920239"/>
                </a:cubicBezTo>
                <a:cubicBezTo>
                  <a:pt x="1256916" y="941667"/>
                  <a:pt x="1279137" y="952777"/>
                  <a:pt x="1303740" y="948810"/>
                </a:cubicBezTo>
                <a:cubicBezTo>
                  <a:pt x="1337865" y="942460"/>
                  <a:pt x="1325167" y="908336"/>
                  <a:pt x="1336277" y="882940"/>
                </a:cubicBezTo>
                <a:cubicBezTo>
                  <a:pt x="1352150" y="898812"/>
                  <a:pt x="1370403" y="906748"/>
                  <a:pt x="1388656" y="891669"/>
                </a:cubicBezTo>
                <a:cubicBezTo>
                  <a:pt x="1406909" y="876591"/>
                  <a:pt x="1402147" y="855164"/>
                  <a:pt x="1395798" y="836911"/>
                </a:cubicBezTo>
                <a:cubicBezTo>
                  <a:pt x="1385084" y="807151"/>
                  <a:pt x="1352943" y="783640"/>
                  <a:pt x="1320467" y="777763"/>
                </a:cubicBezTo>
                <a:close/>
                <a:moveTo>
                  <a:pt x="805055" y="756063"/>
                </a:moveTo>
                <a:cubicBezTo>
                  <a:pt x="795234" y="754178"/>
                  <a:pt x="785116" y="755963"/>
                  <a:pt x="775196" y="763899"/>
                </a:cubicBezTo>
                <a:cubicBezTo>
                  <a:pt x="756943" y="778978"/>
                  <a:pt x="759324" y="799612"/>
                  <a:pt x="777576" y="821039"/>
                </a:cubicBezTo>
                <a:cubicBezTo>
                  <a:pt x="760911" y="817864"/>
                  <a:pt x="751388" y="814690"/>
                  <a:pt x="741070" y="813897"/>
                </a:cubicBezTo>
                <a:cubicBezTo>
                  <a:pt x="706946" y="810722"/>
                  <a:pt x="695041" y="824213"/>
                  <a:pt x="699009" y="857545"/>
                </a:cubicBezTo>
                <a:cubicBezTo>
                  <a:pt x="703771" y="900399"/>
                  <a:pt x="727579" y="911510"/>
                  <a:pt x="764085" y="888496"/>
                </a:cubicBezTo>
                <a:cubicBezTo>
                  <a:pt x="772021" y="883734"/>
                  <a:pt x="777576" y="875798"/>
                  <a:pt x="787894" y="875798"/>
                </a:cubicBezTo>
                <a:cubicBezTo>
                  <a:pt x="783925" y="898812"/>
                  <a:pt x="793449" y="916272"/>
                  <a:pt x="814876" y="921827"/>
                </a:cubicBezTo>
                <a:cubicBezTo>
                  <a:pt x="837097" y="927382"/>
                  <a:pt x="849795" y="909130"/>
                  <a:pt x="860906" y="891670"/>
                </a:cubicBezTo>
                <a:cubicBezTo>
                  <a:pt x="872016" y="875004"/>
                  <a:pt x="865667" y="855958"/>
                  <a:pt x="866461" y="837705"/>
                </a:cubicBezTo>
                <a:cubicBezTo>
                  <a:pt x="870429" y="808341"/>
                  <a:pt x="854557" y="786914"/>
                  <a:pt x="833129" y="770248"/>
                </a:cubicBezTo>
                <a:cubicBezTo>
                  <a:pt x="824399" y="763503"/>
                  <a:pt x="814876" y="757947"/>
                  <a:pt x="805055" y="756063"/>
                </a:cubicBezTo>
                <a:close/>
                <a:moveTo>
                  <a:pt x="298237" y="718664"/>
                </a:moveTo>
                <a:cubicBezTo>
                  <a:pt x="272048" y="718664"/>
                  <a:pt x="256176" y="734536"/>
                  <a:pt x="255382" y="760725"/>
                </a:cubicBezTo>
                <a:cubicBezTo>
                  <a:pt x="255382" y="786914"/>
                  <a:pt x="272841" y="802786"/>
                  <a:pt x="297444" y="802786"/>
                </a:cubicBezTo>
                <a:cubicBezTo>
                  <a:pt x="322839" y="803580"/>
                  <a:pt x="337917" y="786914"/>
                  <a:pt x="341886" y="759138"/>
                </a:cubicBezTo>
                <a:cubicBezTo>
                  <a:pt x="336330" y="736917"/>
                  <a:pt x="325220" y="718664"/>
                  <a:pt x="298237" y="718664"/>
                </a:cubicBezTo>
                <a:close/>
                <a:moveTo>
                  <a:pt x="929950" y="590893"/>
                </a:moveTo>
                <a:cubicBezTo>
                  <a:pt x="919633" y="590893"/>
                  <a:pt x="913284" y="597242"/>
                  <a:pt x="912490" y="607559"/>
                </a:cubicBezTo>
                <a:cubicBezTo>
                  <a:pt x="911697" y="619463"/>
                  <a:pt x="917252" y="626605"/>
                  <a:pt x="929156" y="629779"/>
                </a:cubicBezTo>
                <a:cubicBezTo>
                  <a:pt x="941060" y="627399"/>
                  <a:pt x="948996" y="621050"/>
                  <a:pt x="949790" y="609939"/>
                </a:cubicBezTo>
                <a:cubicBezTo>
                  <a:pt x="950583" y="598035"/>
                  <a:pt x="942647" y="590893"/>
                  <a:pt x="929950" y="590893"/>
                </a:cubicBezTo>
                <a:close/>
                <a:moveTo>
                  <a:pt x="1318818" y="482962"/>
                </a:moveTo>
                <a:cubicBezTo>
                  <a:pt x="1306914" y="483756"/>
                  <a:pt x="1301359" y="493279"/>
                  <a:pt x="1302152" y="504390"/>
                </a:cubicBezTo>
                <a:cubicBezTo>
                  <a:pt x="1302152" y="515500"/>
                  <a:pt x="1308501" y="521055"/>
                  <a:pt x="1319612" y="521055"/>
                </a:cubicBezTo>
                <a:cubicBezTo>
                  <a:pt x="1331516" y="521055"/>
                  <a:pt x="1338658" y="513913"/>
                  <a:pt x="1340245" y="502009"/>
                </a:cubicBezTo>
                <a:cubicBezTo>
                  <a:pt x="1337071" y="490898"/>
                  <a:pt x="1330722" y="482169"/>
                  <a:pt x="1318818" y="482962"/>
                </a:cubicBezTo>
                <a:close/>
                <a:moveTo>
                  <a:pt x="784719" y="478200"/>
                </a:moveTo>
                <a:cubicBezTo>
                  <a:pt x="757736" y="477407"/>
                  <a:pt x="741071" y="493279"/>
                  <a:pt x="740277" y="518675"/>
                </a:cubicBezTo>
                <a:cubicBezTo>
                  <a:pt x="741071" y="544071"/>
                  <a:pt x="756943" y="559943"/>
                  <a:pt x="783926" y="560736"/>
                </a:cubicBezTo>
                <a:cubicBezTo>
                  <a:pt x="810115" y="558356"/>
                  <a:pt x="825987" y="544071"/>
                  <a:pt x="825194" y="517881"/>
                </a:cubicBezTo>
                <a:cubicBezTo>
                  <a:pt x="824400" y="494073"/>
                  <a:pt x="810115" y="478994"/>
                  <a:pt x="784719" y="478200"/>
                </a:cubicBezTo>
                <a:close/>
                <a:moveTo>
                  <a:pt x="495052" y="368683"/>
                </a:moveTo>
                <a:cubicBezTo>
                  <a:pt x="449816" y="365509"/>
                  <a:pt x="405374" y="397253"/>
                  <a:pt x="393470" y="440108"/>
                </a:cubicBezTo>
                <a:cubicBezTo>
                  <a:pt x="387915" y="459947"/>
                  <a:pt x="390295" y="478201"/>
                  <a:pt x="408549" y="488517"/>
                </a:cubicBezTo>
                <a:cubicBezTo>
                  <a:pt x="429183" y="501215"/>
                  <a:pt x="445848" y="492486"/>
                  <a:pt x="457753" y="471852"/>
                </a:cubicBezTo>
                <a:cubicBezTo>
                  <a:pt x="470450" y="498041"/>
                  <a:pt x="457753" y="536134"/>
                  <a:pt x="495846" y="540895"/>
                </a:cubicBezTo>
                <a:cubicBezTo>
                  <a:pt x="518067" y="543277"/>
                  <a:pt x="540288" y="529785"/>
                  <a:pt x="549017" y="507564"/>
                </a:cubicBezTo>
                <a:cubicBezTo>
                  <a:pt x="564096" y="472645"/>
                  <a:pt x="526003" y="466296"/>
                  <a:pt x="510924" y="445663"/>
                </a:cubicBezTo>
                <a:cubicBezTo>
                  <a:pt x="532352" y="439314"/>
                  <a:pt x="552191" y="428203"/>
                  <a:pt x="546637" y="403601"/>
                </a:cubicBezTo>
                <a:cubicBezTo>
                  <a:pt x="541081" y="378206"/>
                  <a:pt x="518860" y="370270"/>
                  <a:pt x="495052" y="368683"/>
                </a:cubicBezTo>
                <a:close/>
                <a:moveTo>
                  <a:pt x="1105337" y="320272"/>
                </a:moveTo>
                <a:cubicBezTo>
                  <a:pt x="1078354" y="318685"/>
                  <a:pt x="1052959" y="324241"/>
                  <a:pt x="1041848" y="350429"/>
                </a:cubicBezTo>
                <a:cubicBezTo>
                  <a:pt x="1029150" y="378206"/>
                  <a:pt x="1056133" y="388523"/>
                  <a:pt x="1072005" y="402808"/>
                </a:cubicBezTo>
                <a:cubicBezTo>
                  <a:pt x="1060101" y="423442"/>
                  <a:pt x="1025183" y="434552"/>
                  <a:pt x="1045023" y="465503"/>
                </a:cubicBezTo>
                <a:cubicBezTo>
                  <a:pt x="1057720" y="485343"/>
                  <a:pt x="1079148" y="498041"/>
                  <a:pt x="1102956" y="491692"/>
                </a:cubicBezTo>
                <a:cubicBezTo>
                  <a:pt x="1134701" y="482169"/>
                  <a:pt x="1125971" y="451218"/>
                  <a:pt x="1130732" y="421061"/>
                </a:cubicBezTo>
                <a:cubicBezTo>
                  <a:pt x="1145811" y="442488"/>
                  <a:pt x="1164858" y="448044"/>
                  <a:pt x="1183110" y="433759"/>
                </a:cubicBezTo>
                <a:cubicBezTo>
                  <a:pt x="1204538" y="418680"/>
                  <a:pt x="1199777" y="395666"/>
                  <a:pt x="1190253" y="376619"/>
                </a:cubicBezTo>
                <a:cubicBezTo>
                  <a:pt x="1172794" y="342493"/>
                  <a:pt x="1145017" y="322653"/>
                  <a:pt x="1105337" y="320272"/>
                </a:cubicBezTo>
                <a:close/>
                <a:moveTo>
                  <a:pt x="914871" y="234563"/>
                </a:moveTo>
                <a:cubicBezTo>
                  <a:pt x="904554" y="235356"/>
                  <a:pt x="898205" y="242499"/>
                  <a:pt x="898205" y="252815"/>
                </a:cubicBezTo>
                <a:cubicBezTo>
                  <a:pt x="898205" y="264720"/>
                  <a:pt x="905347" y="273449"/>
                  <a:pt x="917252" y="273449"/>
                </a:cubicBezTo>
                <a:cubicBezTo>
                  <a:pt x="929155" y="272656"/>
                  <a:pt x="936298" y="264720"/>
                  <a:pt x="937091" y="252022"/>
                </a:cubicBezTo>
                <a:cubicBezTo>
                  <a:pt x="933918" y="240912"/>
                  <a:pt x="927569" y="233769"/>
                  <a:pt x="914871" y="234563"/>
                </a:cubicBezTo>
                <a:close/>
                <a:moveTo>
                  <a:pt x="788062" y="161047"/>
                </a:moveTo>
                <a:cubicBezTo>
                  <a:pt x="877490" y="155245"/>
                  <a:pt x="970781" y="168009"/>
                  <a:pt x="1067578" y="198590"/>
                </a:cubicBezTo>
                <a:cubicBezTo>
                  <a:pt x="1221240" y="247115"/>
                  <a:pt x="1336487" y="348208"/>
                  <a:pt x="1423428" y="482326"/>
                </a:cubicBezTo>
                <a:cubicBezTo>
                  <a:pt x="1429494" y="492435"/>
                  <a:pt x="1435559" y="503219"/>
                  <a:pt x="1447691" y="507936"/>
                </a:cubicBezTo>
                <a:cubicBezTo>
                  <a:pt x="1442299" y="520067"/>
                  <a:pt x="1451060" y="530851"/>
                  <a:pt x="1457125" y="541634"/>
                </a:cubicBezTo>
                <a:cubicBezTo>
                  <a:pt x="1539349" y="713494"/>
                  <a:pt x="1550132" y="889396"/>
                  <a:pt x="1487454" y="1070691"/>
                </a:cubicBezTo>
                <a:cubicBezTo>
                  <a:pt x="1380295" y="1380712"/>
                  <a:pt x="1052077" y="1574138"/>
                  <a:pt x="728577" y="1514829"/>
                </a:cubicBezTo>
                <a:cubicBezTo>
                  <a:pt x="525715" y="1477762"/>
                  <a:pt x="370705" y="1370602"/>
                  <a:pt x="260850" y="1197396"/>
                </a:cubicBezTo>
                <a:cubicBezTo>
                  <a:pt x="255458" y="1188634"/>
                  <a:pt x="252089" y="1175829"/>
                  <a:pt x="237935" y="1177177"/>
                </a:cubicBezTo>
                <a:cubicBezTo>
                  <a:pt x="238609" y="1175829"/>
                  <a:pt x="239283" y="1174481"/>
                  <a:pt x="239957" y="1173133"/>
                </a:cubicBezTo>
                <a:cubicBezTo>
                  <a:pt x="239957" y="1160327"/>
                  <a:pt x="232543" y="1150218"/>
                  <a:pt x="227825" y="1138761"/>
                </a:cubicBezTo>
                <a:cubicBezTo>
                  <a:pt x="171214" y="1010709"/>
                  <a:pt x="145603" y="878613"/>
                  <a:pt x="168517" y="739104"/>
                </a:cubicBezTo>
                <a:cubicBezTo>
                  <a:pt x="193454" y="585442"/>
                  <a:pt x="260176" y="454019"/>
                  <a:pt x="374749" y="348208"/>
                </a:cubicBezTo>
                <a:cubicBezTo>
                  <a:pt x="500695" y="231951"/>
                  <a:pt x="639014" y="170715"/>
                  <a:pt x="788062" y="161047"/>
                </a:cubicBezTo>
                <a:close/>
                <a:moveTo>
                  <a:pt x="831480" y="99745"/>
                </a:moveTo>
                <a:cubicBezTo>
                  <a:pt x="791066" y="100149"/>
                  <a:pt x="750144" y="103814"/>
                  <a:pt x="709032" y="110975"/>
                </a:cubicBezTo>
                <a:cubicBezTo>
                  <a:pt x="214347" y="197241"/>
                  <a:pt x="-57259" y="770106"/>
                  <a:pt x="195476" y="1204135"/>
                </a:cubicBezTo>
                <a:cubicBezTo>
                  <a:pt x="201541" y="1214918"/>
                  <a:pt x="206933" y="1226376"/>
                  <a:pt x="213673" y="1236485"/>
                </a:cubicBezTo>
                <a:cubicBezTo>
                  <a:pt x="391598" y="1519548"/>
                  <a:pt x="725207" y="1645578"/>
                  <a:pt x="1054099" y="1554593"/>
                </a:cubicBezTo>
                <a:cubicBezTo>
                  <a:pt x="1500933" y="1430585"/>
                  <a:pt x="1725362" y="890745"/>
                  <a:pt x="1496216" y="489739"/>
                </a:cubicBezTo>
                <a:cubicBezTo>
                  <a:pt x="1372376" y="253854"/>
                  <a:pt x="1114376" y="96917"/>
                  <a:pt x="831480" y="99745"/>
                </a:cubicBezTo>
                <a:close/>
                <a:moveTo>
                  <a:pt x="897993" y="1551"/>
                </a:moveTo>
                <a:cubicBezTo>
                  <a:pt x="1174485" y="18263"/>
                  <a:pt x="1425956" y="169272"/>
                  <a:pt x="1575069" y="423018"/>
                </a:cubicBezTo>
                <a:cubicBezTo>
                  <a:pt x="1577765" y="427735"/>
                  <a:pt x="1581135" y="431779"/>
                  <a:pt x="1584504" y="436497"/>
                </a:cubicBezTo>
                <a:cubicBezTo>
                  <a:pt x="1634378" y="536916"/>
                  <a:pt x="1671445" y="640706"/>
                  <a:pt x="1680881" y="752583"/>
                </a:cubicBezTo>
                <a:cubicBezTo>
                  <a:pt x="1707839" y="1070018"/>
                  <a:pt x="1596636" y="1329491"/>
                  <a:pt x="1342554" y="1518200"/>
                </a:cubicBezTo>
                <a:cubicBezTo>
                  <a:pt x="940200" y="1817437"/>
                  <a:pt x="379466" y="1701516"/>
                  <a:pt x="119993" y="1272879"/>
                </a:cubicBezTo>
                <a:cubicBezTo>
                  <a:pt x="114601" y="1263443"/>
                  <a:pt x="107187" y="1254682"/>
                  <a:pt x="101122" y="1245247"/>
                </a:cubicBezTo>
                <a:cubicBezTo>
                  <a:pt x="67424" y="1171111"/>
                  <a:pt x="36422" y="1095628"/>
                  <a:pt x="18899" y="1015427"/>
                </a:cubicBezTo>
                <a:cubicBezTo>
                  <a:pt x="-75455" y="588137"/>
                  <a:pt x="192780" y="144672"/>
                  <a:pt x="616026" y="30774"/>
                </a:cubicBezTo>
                <a:cubicBezTo>
                  <a:pt x="710886" y="5332"/>
                  <a:pt x="805830" y="-4019"/>
                  <a:pt x="897993" y="155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A1911C9-CE50-E2B9-5802-0E31F1D7BAB0}"/>
              </a:ext>
            </a:extLst>
          </p:cNvPr>
          <p:cNvSpPr/>
          <p:nvPr/>
        </p:nvSpPr>
        <p:spPr>
          <a:xfrm>
            <a:off x="363618" y="734953"/>
            <a:ext cx="982456" cy="10031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1050" dirty="0" err="1">
                <a:solidFill>
                  <a:schemeClr val="bg1"/>
                </a:solidFill>
              </a:rPr>
              <a:t>Classic_dlx</a:t>
            </a:r>
            <a:endParaRPr lang="en-IN" altLang="ko-KR" sz="1050" dirty="0">
              <a:solidFill>
                <a:schemeClr val="bg1"/>
              </a:solidFill>
            </a:endParaRPr>
          </a:p>
          <a:p>
            <a:pPr algn="ctr"/>
            <a:r>
              <a:rPr lang="en-IN" altLang="ko-KR" sz="1050" dirty="0">
                <a:solidFill>
                  <a:schemeClr val="bg1"/>
                </a:solidFill>
              </a:rPr>
              <a:t>2453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4C95B96-9A1C-A9CA-D4A2-8F5FF861166F}"/>
              </a:ext>
            </a:extLst>
          </p:cNvPr>
          <p:cNvSpPr/>
          <p:nvPr/>
        </p:nvSpPr>
        <p:spPr>
          <a:xfrm>
            <a:off x="162625" y="2085912"/>
            <a:ext cx="1521292" cy="1521552"/>
          </a:xfrm>
          <a:custGeom>
            <a:avLst/>
            <a:gdLst>
              <a:gd name="connsiteX0" fmla="*/ 992645 w 1684821"/>
              <a:gd name="connsiteY0" fmla="*/ 1291648 h 1685109"/>
              <a:gd name="connsiteX1" fmla="*/ 974392 w 1684821"/>
              <a:gd name="connsiteY1" fmla="*/ 1312282 h 1685109"/>
              <a:gd name="connsiteX2" fmla="*/ 991851 w 1684821"/>
              <a:gd name="connsiteY2" fmla="*/ 1329741 h 1685109"/>
              <a:gd name="connsiteX3" fmla="*/ 1012485 w 1684821"/>
              <a:gd name="connsiteY3" fmla="*/ 1310695 h 1685109"/>
              <a:gd name="connsiteX4" fmla="*/ 992645 w 1684821"/>
              <a:gd name="connsiteY4" fmla="*/ 1291648 h 1685109"/>
              <a:gd name="connsiteX5" fmla="*/ 767260 w 1684821"/>
              <a:gd name="connsiteY5" fmla="*/ 1280538 h 1685109"/>
              <a:gd name="connsiteX6" fmla="*/ 729960 w 1684821"/>
              <a:gd name="connsiteY6" fmla="*/ 1309108 h 1685109"/>
              <a:gd name="connsiteX7" fmla="*/ 761705 w 1684821"/>
              <a:gd name="connsiteY7" fmla="*/ 1349582 h 1685109"/>
              <a:gd name="connsiteX8" fmla="*/ 702978 w 1684821"/>
              <a:gd name="connsiteY8" fmla="*/ 1401166 h 1685109"/>
              <a:gd name="connsiteX9" fmla="*/ 746626 w 1684821"/>
              <a:gd name="connsiteY9" fmla="*/ 1447196 h 1685109"/>
              <a:gd name="connsiteX10" fmla="*/ 800591 w 1684821"/>
              <a:gd name="connsiteY10" fmla="*/ 1391643 h 1685109"/>
              <a:gd name="connsiteX11" fmla="*/ 847415 w 1684821"/>
              <a:gd name="connsiteY11" fmla="*/ 1417833 h 1685109"/>
              <a:gd name="connsiteX12" fmla="*/ 872016 w 1684821"/>
              <a:gd name="connsiteY12" fmla="*/ 1372597 h 1685109"/>
              <a:gd name="connsiteX13" fmla="*/ 767260 w 1684821"/>
              <a:gd name="connsiteY13" fmla="*/ 1280538 h 1685109"/>
              <a:gd name="connsiteX14" fmla="*/ 1255329 w 1684821"/>
              <a:gd name="connsiteY14" fmla="*/ 1124990 h 1685109"/>
              <a:gd name="connsiteX15" fmla="*/ 1169620 w 1684821"/>
              <a:gd name="connsiteY15" fmla="*/ 1172607 h 1685109"/>
              <a:gd name="connsiteX16" fmla="*/ 1168826 w 1684821"/>
              <a:gd name="connsiteY16" fmla="*/ 1241651 h 1685109"/>
              <a:gd name="connsiteX17" fmla="*/ 1226759 w 1684821"/>
              <a:gd name="connsiteY17" fmla="*/ 1232128 h 1685109"/>
              <a:gd name="connsiteX18" fmla="*/ 1259297 w 1684821"/>
              <a:gd name="connsiteY18" fmla="*/ 1297204 h 1685109"/>
              <a:gd name="connsiteX19" fmla="*/ 1314056 w 1684821"/>
              <a:gd name="connsiteY19" fmla="*/ 1265459 h 1685109"/>
              <a:gd name="connsiteX20" fmla="*/ 1277550 w 1684821"/>
              <a:gd name="connsiteY20" fmla="*/ 1204351 h 1685109"/>
              <a:gd name="connsiteX21" fmla="*/ 1310088 w 1684821"/>
              <a:gd name="connsiteY21" fmla="*/ 1155941 h 1685109"/>
              <a:gd name="connsiteX22" fmla="*/ 1255329 w 1684821"/>
              <a:gd name="connsiteY22" fmla="*/ 1124990 h 1685109"/>
              <a:gd name="connsiteX23" fmla="*/ 653774 w 1684821"/>
              <a:gd name="connsiteY23" fmla="*/ 1102770 h 1685109"/>
              <a:gd name="connsiteX24" fmla="*/ 634728 w 1684821"/>
              <a:gd name="connsiteY24" fmla="*/ 1122611 h 1685109"/>
              <a:gd name="connsiteX25" fmla="*/ 651393 w 1684821"/>
              <a:gd name="connsiteY25" fmla="*/ 1140863 h 1685109"/>
              <a:gd name="connsiteX26" fmla="*/ 673614 w 1684821"/>
              <a:gd name="connsiteY26" fmla="*/ 1124198 h 1685109"/>
              <a:gd name="connsiteX27" fmla="*/ 653774 w 1684821"/>
              <a:gd name="connsiteY27" fmla="*/ 1102770 h 1685109"/>
              <a:gd name="connsiteX28" fmla="*/ 1446589 w 1684821"/>
              <a:gd name="connsiteY28" fmla="*/ 1065470 h 1685109"/>
              <a:gd name="connsiteX29" fmla="*/ 1427542 w 1684821"/>
              <a:gd name="connsiteY29" fmla="*/ 1085311 h 1685109"/>
              <a:gd name="connsiteX30" fmla="*/ 1444207 w 1684821"/>
              <a:gd name="connsiteY30" fmla="*/ 1103563 h 1685109"/>
              <a:gd name="connsiteX31" fmla="*/ 1465635 w 1684821"/>
              <a:gd name="connsiteY31" fmla="*/ 1085311 h 1685109"/>
              <a:gd name="connsiteX32" fmla="*/ 1446589 w 1684821"/>
              <a:gd name="connsiteY32" fmla="*/ 1065470 h 1685109"/>
              <a:gd name="connsiteX33" fmla="*/ 988677 w 1684821"/>
              <a:gd name="connsiteY33" fmla="*/ 1057535 h 1685109"/>
              <a:gd name="connsiteX34" fmla="*/ 943442 w 1684821"/>
              <a:gd name="connsiteY34" fmla="*/ 1105945 h 1685109"/>
              <a:gd name="connsiteX35" fmla="*/ 991852 w 1684821"/>
              <a:gd name="connsiteY35" fmla="*/ 1151974 h 1685109"/>
              <a:gd name="connsiteX36" fmla="*/ 1037881 w 1684821"/>
              <a:gd name="connsiteY36" fmla="*/ 1102770 h 1685109"/>
              <a:gd name="connsiteX37" fmla="*/ 988677 w 1684821"/>
              <a:gd name="connsiteY37" fmla="*/ 1057535 h 1685109"/>
              <a:gd name="connsiteX38" fmla="*/ 377499 w 1684821"/>
              <a:gd name="connsiteY38" fmla="*/ 951290 h 1685109"/>
              <a:gd name="connsiteX39" fmla="*/ 318077 w 1684821"/>
              <a:gd name="connsiteY39" fmla="*/ 972618 h 1685109"/>
              <a:gd name="connsiteX40" fmla="*/ 298238 w 1684821"/>
              <a:gd name="connsiteY40" fmla="*/ 1023409 h 1685109"/>
              <a:gd name="connsiteX41" fmla="*/ 350616 w 1684821"/>
              <a:gd name="connsiteY41" fmla="*/ 1038488 h 1685109"/>
              <a:gd name="connsiteX42" fmla="*/ 345060 w 1684821"/>
              <a:gd name="connsiteY42" fmla="*/ 1113880 h 1685109"/>
              <a:gd name="connsiteX43" fmla="*/ 407756 w 1684821"/>
              <a:gd name="connsiteY43" fmla="*/ 1116261 h 1685109"/>
              <a:gd name="connsiteX44" fmla="*/ 407756 w 1684821"/>
              <a:gd name="connsiteY44" fmla="*/ 1040868 h 1685109"/>
              <a:gd name="connsiteX45" fmla="*/ 460927 w 1684821"/>
              <a:gd name="connsiteY45" fmla="*/ 1023409 h 1685109"/>
              <a:gd name="connsiteX46" fmla="*/ 438706 w 1684821"/>
              <a:gd name="connsiteY46" fmla="*/ 971031 h 1685109"/>
              <a:gd name="connsiteX47" fmla="*/ 377499 w 1684821"/>
              <a:gd name="connsiteY47" fmla="*/ 951290 h 1685109"/>
              <a:gd name="connsiteX48" fmla="*/ 1059309 w 1684821"/>
              <a:gd name="connsiteY48" fmla="*/ 893257 h 1685109"/>
              <a:gd name="connsiteX49" fmla="*/ 1039468 w 1684821"/>
              <a:gd name="connsiteY49" fmla="*/ 912304 h 1685109"/>
              <a:gd name="connsiteX50" fmla="*/ 1058515 w 1684821"/>
              <a:gd name="connsiteY50" fmla="*/ 932938 h 1685109"/>
              <a:gd name="connsiteX51" fmla="*/ 1078354 w 1684821"/>
              <a:gd name="connsiteY51" fmla="*/ 913098 h 1685109"/>
              <a:gd name="connsiteX52" fmla="*/ 1059309 w 1684821"/>
              <a:gd name="connsiteY52" fmla="*/ 893257 h 1685109"/>
              <a:gd name="connsiteX53" fmla="*/ 197449 w 1684821"/>
              <a:gd name="connsiteY53" fmla="*/ 838499 h 1685109"/>
              <a:gd name="connsiteX54" fmla="*/ 180783 w 1684821"/>
              <a:gd name="connsiteY54" fmla="*/ 860720 h 1685109"/>
              <a:gd name="connsiteX55" fmla="*/ 199036 w 1684821"/>
              <a:gd name="connsiteY55" fmla="*/ 877385 h 1685109"/>
              <a:gd name="connsiteX56" fmla="*/ 218083 w 1684821"/>
              <a:gd name="connsiteY56" fmla="*/ 857545 h 1685109"/>
              <a:gd name="connsiteX57" fmla="*/ 197449 w 1684821"/>
              <a:gd name="connsiteY57" fmla="*/ 838499 h 1685109"/>
              <a:gd name="connsiteX58" fmla="*/ 511717 w 1684821"/>
              <a:gd name="connsiteY58" fmla="*/ 825801 h 1685109"/>
              <a:gd name="connsiteX59" fmla="*/ 493464 w 1684821"/>
              <a:gd name="connsiteY59" fmla="*/ 842466 h 1685109"/>
              <a:gd name="connsiteX60" fmla="*/ 512511 w 1684821"/>
              <a:gd name="connsiteY60" fmla="*/ 864687 h 1685109"/>
              <a:gd name="connsiteX61" fmla="*/ 531558 w 1684821"/>
              <a:gd name="connsiteY61" fmla="*/ 845641 h 1685109"/>
              <a:gd name="connsiteX62" fmla="*/ 511717 w 1684821"/>
              <a:gd name="connsiteY62" fmla="*/ 825801 h 1685109"/>
              <a:gd name="connsiteX63" fmla="*/ 1320467 w 1684821"/>
              <a:gd name="connsiteY63" fmla="*/ 777763 h 1685109"/>
              <a:gd name="connsiteX64" fmla="*/ 1288661 w 1684821"/>
              <a:gd name="connsiteY64" fmla="*/ 778184 h 1685109"/>
              <a:gd name="connsiteX65" fmla="*/ 1243425 w 1684821"/>
              <a:gd name="connsiteY65" fmla="*/ 816277 h 1685109"/>
              <a:gd name="connsiteX66" fmla="*/ 1281519 w 1684821"/>
              <a:gd name="connsiteY66" fmla="*/ 856751 h 1685109"/>
              <a:gd name="connsiteX67" fmla="*/ 1246599 w 1684821"/>
              <a:gd name="connsiteY67" fmla="*/ 920239 h 1685109"/>
              <a:gd name="connsiteX68" fmla="*/ 1303740 w 1684821"/>
              <a:gd name="connsiteY68" fmla="*/ 948810 h 1685109"/>
              <a:gd name="connsiteX69" fmla="*/ 1336277 w 1684821"/>
              <a:gd name="connsiteY69" fmla="*/ 882940 h 1685109"/>
              <a:gd name="connsiteX70" fmla="*/ 1388656 w 1684821"/>
              <a:gd name="connsiteY70" fmla="*/ 891669 h 1685109"/>
              <a:gd name="connsiteX71" fmla="*/ 1395798 w 1684821"/>
              <a:gd name="connsiteY71" fmla="*/ 836911 h 1685109"/>
              <a:gd name="connsiteX72" fmla="*/ 1320467 w 1684821"/>
              <a:gd name="connsiteY72" fmla="*/ 777763 h 1685109"/>
              <a:gd name="connsiteX73" fmla="*/ 805055 w 1684821"/>
              <a:gd name="connsiteY73" fmla="*/ 756063 h 1685109"/>
              <a:gd name="connsiteX74" fmla="*/ 775196 w 1684821"/>
              <a:gd name="connsiteY74" fmla="*/ 763899 h 1685109"/>
              <a:gd name="connsiteX75" fmla="*/ 777576 w 1684821"/>
              <a:gd name="connsiteY75" fmla="*/ 821039 h 1685109"/>
              <a:gd name="connsiteX76" fmla="*/ 741070 w 1684821"/>
              <a:gd name="connsiteY76" fmla="*/ 813897 h 1685109"/>
              <a:gd name="connsiteX77" fmla="*/ 699009 w 1684821"/>
              <a:gd name="connsiteY77" fmla="*/ 857545 h 1685109"/>
              <a:gd name="connsiteX78" fmla="*/ 764085 w 1684821"/>
              <a:gd name="connsiteY78" fmla="*/ 888496 h 1685109"/>
              <a:gd name="connsiteX79" fmla="*/ 787894 w 1684821"/>
              <a:gd name="connsiteY79" fmla="*/ 875798 h 1685109"/>
              <a:gd name="connsiteX80" fmla="*/ 814876 w 1684821"/>
              <a:gd name="connsiteY80" fmla="*/ 921827 h 1685109"/>
              <a:gd name="connsiteX81" fmla="*/ 860906 w 1684821"/>
              <a:gd name="connsiteY81" fmla="*/ 891670 h 1685109"/>
              <a:gd name="connsiteX82" fmla="*/ 866461 w 1684821"/>
              <a:gd name="connsiteY82" fmla="*/ 837705 h 1685109"/>
              <a:gd name="connsiteX83" fmla="*/ 833129 w 1684821"/>
              <a:gd name="connsiteY83" fmla="*/ 770248 h 1685109"/>
              <a:gd name="connsiteX84" fmla="*/ 805055 w 1684821"/>
              <a:gd name="connsiteY84" fmla="*/ 756063 h 1685109"/>
              <a:gd name="connsiteX85" fmla="*/ 298237 w 1684821"/>
              <a:gd name="connsiteY85" fmla="*/ 718664 h 1685109"/>
              <a:gd name="connsiteX86" fmla="*/ 255382 w 1684821"/>
              <a:gd name="connsiteY86" fmla="*/ 760725 h 1685109"/>
              <a:gd name="connsiteX87" fmla="*/ 297444 w 1684821"/>
              <a:gd name="connsiteY87" fmla="*/ 802786 h 1685109"/>
              <a:gd name="connsiteX88" fmla="*/ 341886 w 1684821"/>
              <a:gd name="connsiteY88" fmla="*/ 759138 h 1685109"/>
              <a:gd name="connsiteX89" fmla="*/ 298237 w 1684821"/>
              <a:gd name="connsiteY89" fmla="*/ 718664 h 1685109"/>
              <a:gd name="connsiteX90" fmla="*/ 929950 w 1684821"/>
              <a:gd name="connsiteY90" fmla="*/ 590893 h 1685109"/>
              <a:gd name="connsiteX91" fmla="*/ 912490 w 1684821"/>
              <a:gd name="connsiteY91" fmla="*/ 607559 h 1685109"/>
              <a:gd name="connsiteX92" fmla="*/ 929156 w 1684821"/>
              <a:gd name="connsiteY92" fmla="*/ 629779 h 1685109"/>
              <a:gd name="connsiteX93" fmla="*/ 949790 w 1684821"/>
              <a:gd name="connsiteY93" fmla="*/ 609939 h 1685109"/>
              <a:gd name="connsiteX94" fmla="*/ 929950 w 1684821"/>
              <a:gd name="connsiteY94" fmla="*/ 590893 h 1685109"/>
              <a:gd name="connsiteX95" fmla="*/ 1318818 w 1684821"/>
              <a:gd name="connsiteY95" fmla="*/ 482962 h 1685109"/>
              <a:gd name="connsiteX96" fmla="*/ 1302152 w 1684821"/>
              <a:gd name="connsiteY96" fmla="*/ 504390 h 1685109"/>
              <a:gd name="connsiteX97" fmla="*/ 1319612 w 1684821"/>
              <a:gd name="connsiteY97" fmla="*/ 521055 h 1685109"/>
              <a:gd name="connsiteX98" fmla="*/ 1340245 w 1684821"/>
              <a:gd name="connsiteY98" fmla="*/ 502009 h 1685109"/>
              <a:gd name="connsiteX99" fmla="*/ 1318818 w 1684821"/>
              <a:gd name="connsiteY99" fmla="*/ 482962 h 1685109"/>
              <a:gd name="connsiteX100" fmla="*/ 784719 w 1684821"/>
              <a:gd name="connsiteY100" fmla="*/ 478200 h 1685109"/>
              <a:gd name="connsiteX101" fmla="*/ 740277 w 1684821"/>
              <a:gd name="connsiteY101" fmla="*/ 518675 h 1685109"/>
              <a:gd name="connsiteX102" fmla="*/ 783926 w 1684821"/>
              <a:gd name="connsiteY102" fmla="*/ 560736 h 1685109"/>
              <a:gd name="connsiteX103" fmla="*/ 825194 w 1684821"/>
              <a:gd name="connsiteY103" fmla="*/ 517881 h 1685109"/>
              <a:gd name="connsiteX104" fmla="*/ 784719 w 1684821"/>
              <a:gd name="connsiteY104" fmla="*/ 478200 h 1685109"/>
              <a:gd name="connsiteX105" fmla="*/ 495052 w 1684821"/>
              <a:gd name="connsiteY105" fmla="*/ 368683 h 1685109"/>
              <a:gd name="connsiteX106" fmla="*/ 393470 w 1684821"/>
              <a:gd name="connsiteY106" fmla="*/ 440108 h 1685109"/>
              <a:gd name="connsiteX107" fmla="*/ 408549 w 1684821"/>
              <a:gd name="connsiteY107" fmla="*/ 488517 h 1685109"/>
              <a:gd name="connsiteX108" fmla="*/ 457753 w 1684821"/>
              <a:gd name="connsiteY108" fmla="*/ 471852 h 1685109"/>
              <a:gd name="connsiteX109" fmla="*/ 495846 w 1684821"/>
              <a:gd name="connsiteY109" fmla="*/ 540895 h 1685109"/>
              <a:gd name="connsiteX110" fmla="*/ 549017 w 1684821"/>
              <a:gd name="connsiteY110" fmla="*/ 507564 h 1685109"/>
              <a:gd name="connsiteX111" fmla="*/ 510924 w 1684821"/>
              <a:gd name="connsiteY111" fmla="*/ 445663 h 1685109"/>
              <a:gd name="connsiteX112" fmla="*/ 546637 w 1684821"/>
              <a:gd name="connsiteY112" fmla="*/ 403601 h 1685109"/>
              <a:gd name="connsiteX113" fmla="*/ 495052 w 1684821"/>
              <a:gd name="connsiteY113" fmla="*/ 368683 h 1685109"/>
              <a:gd name="connsiteX114" fmla="*/ 1105337 w 1684821"/>
              <a:gd name="connsiteY114" fmla="*/ 320272 h 1685109"/>
              <a:gd name="connsiteX115" fmla="*/ 1041848 w 1684821"/>
              <a:gd name="connsiteY115" fmla="*/ 350429 h 1685109"/>
              <a:gd name="connsiteX116" fmla="*/ 1072005 w 1684821"/>
              <a:gd name="connsiteY116" fmla="*/ 402808 h 1685109"/>
              <a:gd name="connsiteX117" fmla="*/ 1045023 w 1684821"/>
              <a:gd name="connsiteY117" fmla="*/ 465503 h 1685109"/>
              <a:gd name="connsiteX118" fmla="*/ 1102956 w 1684821"/>
              <a:gd name="connsiteY118" fmla="*/ 491692 h 1685109"/>
              <a:gd name="connsiteX119" fmla="*/ 1130732 w 1684821"/>
              <a:gd name="connsiteY119" fmla="*/ 421061 h 1685109"/>
              <a:gd name="connsiteX120" fmla="*/ 1183110 w 1684821"/>
              <a:gd name="connsiteY120" fmla="*/ 433759 h 1685109"/>
              <a:gd name="connsiteX121" fmla="*/ 1190253 w 1684821"/>
              <a:gd name="connsiteY121" fmla="*/ 376619 h 1685109"/>
              <a:gd name="connsiteX122" fmla="*/ 1105337 w 1684821"/>
              <a:gd name="connsiteY122" fmla="*/ 320272 h 1685109"/>
              <a:gd name="connsiteX123" fmla="*/ 914871 w 1684821"/>
              <a:gd name="connsiteY123" fmla="*/ 234563 h 1685109"/>
              <a:gd name="connsiteX124" fmla="*/ 898205 w 1684821"/>
              <a:gd name="connsiteY124" fmla="*/ 252815 h 1685109"/>
              <a:gd name="connsiteX125" fmla="*/ 917252 w 1684821"/>
              <a:gd name="connsiteY125" fmla="*/ 273449 h 1685109"/>
              <a:gd name="connsiteX126" fmla="*/ 937091 w 1684821"/>
              <a:gd name="connsiteY126" fmla="*/ 252022 h 1685109"/>
              <a:gd name="connsiteX127" fmla="*/ 914871 w 1684821"/>
              <a:gd name="connsiteY127" fmla="*/ 234563 h 1685109"/>
              <a:gd name="connsiteX128" fmla="*/ 788062 w 1684821"/>
              <a:gd name="connsiteY128" fmla="*/ 161047 h 1685109"/>
              <a:gd name="connsiteX129" fmla="*/ 1067578 w 1684821"/>
              <a:gd name="connsiteY129" fmla="*/ 198590 h 1685109"/>
              <a:gd name="connsiteX130" fmla="*/ 1423428 w 1684821"/>
              <a:gd name="connsiteY130" fmla="*/ 482326 h 1685109"/>
              <a:gd name="connsiteX131" fmla="*/ 1447691 w 1684821"/>
              <a:gd name="connsiteY131" fmla="*/ 507936 h 1685109"/>
              <a:gd name="connsiteX132" fmla="*/ 1457125 w 1684821"/>
              <a:gd name="connsiteY132" fmla="*/ 541634 h 1685109"/>
              <a:gd name="connsiteX133" fmla="*/ 1487454 w 1684821"/>
              <a:gd name="connsiteY133" fmla="*/ 1070691 h 1685109"/>
              <a:gd name="connsiteX134" fmla="*/ 728577 w 1684821"/>
              <a:gd name="connsiteY134" fmla="*/ 1514829 h 1685109"/>
              <a:gd name="connsiteX135" fmla="*/ 260850 w 1684821"/>
              <a:gd name="connsiteY135" fmla="*/ 1197396 h 1685109"/>
              <a:gd name="connsiteX136" fmla="*/ 237935 w 1684821"/>
              <a:gd name="connsiteY136" fmla="*/ 1177177 h 1685109"/>
              <a:gd name="connsiteX137" fmla="*/ 239957 w 1684821"/>
              <a:gd name="connsiteY137" fmla="*/ 1173133 h 1685109"/>
              <a:gd name="connsiteX138" fmla="*/ 227825 w 1684821"/>
              <a:gd name="connsiteY138" fmla="*/ 1138761 h 1685109"/>
              <a:gd name="connsiteX139" fmla="*/ 168517 w 1684821"/>
              <a:gd name="connsiteY139" fmla="*/ 739104 h 1685109"/>
              <a:gd name="connsiteX140" fmla="*/ 374749 w 1684821"/>
              <a:gd name="connsiteY140" fmla="*/ 348208 h 1685109"/>
              <a:gd name="connsiteX141" fmla="*/ 788062 w 1684821"/>
              <a:gd name="connsiteY141" fmla="*/ 161047 h 1685109"/>
              <a:gd name="connsiteX142" fmla="*/ 831480 w 1684821"/>
              <a:gd name="connsiteY142" fmla="*/ 99745 h 1685109"/>
              <a:gd name="connsiteX143" fmla="*/ 709032 w 1684821"/>
              <a:gd name="connsiteY143" fmla="*/ 110975 h 1685109"/>
              <a:gd name="connsiteX144" fmla="*/ 195476 w 1684821"/>
              <a:gd name="connsiteY144" fmla="*/ 1204135 h 1685109"/>
              <a:gd name="connsiteX145" fmla="*/ 213673 w 1684821"/>
              <a:gd name="connsiteY145" fmla="*/ 1236485 h 1685109"/>
              <a:gd name="connsiteX146" fmla="*/ 1054099 w 1684821"/>
              <a:gd name="connsiteY146" fmla="*/ 1554593 h 1685109"/>
              <a:gd name="connsiteX147" fmla="*/ 1496216 w 1684821"/>
              <a:gd name="connsiteY147" fmla="*/ 489739 h 1685109"/>
              <a:gd name="connsiteX148" fmla="*/ 831480 w 1684821"/>
              <a:gd name="connsiteY148" fmla="*/ 99745 h 1685109"/>
              <a:gd name="connsiteX149" fmla="*/ 897993 w 1684821"/>
              <a:gd name="connsiteY149" fmla="*/ 1551 h 1685109"/>
              <a:gd name="connsiteX150" fmla="*/ 1575069 w 1684821"/>
              <a:gd name="connsiteY150" fmla="*/ 423018 h 1685109"/>
              <a:gd name="connsiteX151" fmla="*/ 1584504 w 1684821"/>
              <a:gd name="connsiteY151" fmla="*/ 436497 h 1685109"/>
              <a:gd name="connsiteX152" fmla="*/ 1680881 w 1684821"/>
              <a:gd name="connsiteY152" fmla="*/ 752583 h 1685109"/>
              <a:gd name="connsiteX153" fmla="*/ 1342554 w 1684821"/>
              <a:gd name="connsiteY153" fmla="*/ 1518200 h 1685109"/>
              <a:gd name="connsiteX154" fmla="*/ 119993 w 1684821"/>
              <a:gd name="connsiteY154" fmla="*/ 1272879 h 1685109"/>
              <a:gd name="connsiteX155" fmla="*/ 101122 w 1684821"/>
              <a:gd name="connsiteY155" fmla="*/ 1245247 h 1685109"/>
              <a:gd name="connsiteX156" fmla="*/ 18899 w 1684821"/>
              <a:gd name="connsiteY156" fmla="*/ 1015427 h 1685109"/>
              <a:gd name="connsiteX157" fmla="*/ 616026 w 1684821"/>
              <a:gd name="connsiteY157" fmla="*/ 30774 h 1685109"/>
              <a:gd name="connsiteX158" fmla="*/ 897993 w 1684821"/>
              <a:gd name="connsiteY158" fmla="*/ 1551 h 16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1684821" h="1685109">
                <a:moveTo>
                  <a:pt x="992645" y="1291648"/>
                </a:moveTo>
                <a:cubicBezTo>
                  <a:pt x="980741" y="1292442"/>
                  <a:pt x="973598" y="1300378"/>
                  <a:pt x="974392" y="1312282"/>
                </a:cubicBezTo>
                <a:cubicBezTo>
                  <a:pt x="975185" y="1322599"/>
                  <a:pt x="980741" y="1329741"/>
                  <a:pt x="991851" y="1329741"/>
                </a:cubicBezTo>
                <a:cubicBezTo>
                  <a:pt x="1004549" y="1330535"/>
                  <a:pt x="1010898" y="1322599"/>
                  <a:pt x="1012485" y="1310695"/>
                </a:cubicBezTo>
                <a:cubicBezTo>
                  <a:pt x="1010898" y="1299584"/>
                  <a:pt x="1004549" y="1290855"/>
                  <a:pt x="992645" y="1291648"/>
                </a:cubicBezTo>
                <a:close/>
                <a:moveTo>
                  <a:pt x="767260" y="1280538"/>
                </a:moveTo>
                <a:cubicBezTo>
                  <a:pt x="749007" y="1282919"/>
                  <a:pt x="732341" y="1288474"/>
                  <a:pt x="729960" y="1309108"/>
                </a:cubicBezTo>
                <a:cubicBezTo>
                  <a:pt x="727579" y="1329742"/>
                  <a:pt x="735515" y="1344821"/>
                  <a:pt x="761705" y="1349582"/>
                </a:cubicBezTo>
                <a:cubicBezTo>
                  <a:pt x="737897" y="1368629"/>
                  <a:pt x="699803" y="1366248"/>
                  <a:pt x="702978" y="1401166"/>
                </a:cubicBezTo>
                <a:cubicBezTo>
                  <a:pt x="704565" y="1424181"/>
                  <a:pt x="723612" y="1443228"/>
                  <a:pt x="746626" y="1447196"/>
                </a:cubicBezTo>
                <a:cubicBezTo>
                  <a:pt x="787893" y="1454338"/>
                  <a:pt x="782339" y="1410690"/>
                  <a:pt x="800591" y="1391643"/>
                </a:cubicBezTo>
                <a:cubicBezTo>
                  <a:pt x="808527" y="1415451"/>
                  <a:pt x="825987" y="1423387"/>
                  <a:pt x="847415" y="1417833"/>
                </a:cubicBezTo>
                <a:cubicBezTo>
                  <a:pt x="868842" y="1412277"/>
                  <a:pt x="871223" y="1390850"/>
                  <a:pt x="872016" y="1372597"/>
                </a:cubicBezTo>
                <a:cubicBezTo>
                  <a:pt x="871223" y="1321013"/>
                  <a:pt x="818051" y="1274189"/>
                  <a:pt x="767260" y="1280538"/>
                </a:cubicBezTo>
                <a:close/>
                <a:moveTo>
                  <a:pt x="1255329" y="1124990"/>
                </a:moveTo>
                <a:cubicBezTo>
                  <a:pt x="1218823" y="1125784"/>
                  <a:pt x="1188666" y="1141657"/>
                  <a:pt x="1169620" y="1172607"/>
                </a:cubicBezTo>
                <a:cubicBezTo>
                  <a:pt x="1156128" y="1194828"/>
                  <a:pt x="1148192" y="1221017"/>
                  <a:pt x="1168826" y="1241651"/>
                </a:cubicBezTo>
                <a:cubicBezTo>
                  <a:pt x="1189459" y="1263078"/>
                  <a:pt x="1209300" y="1244826"/>
                  <a:pt x="1226759" y="1232128"/>
                </a:cubicBezTo>
                <a:cubicBezTo>
                  <a:pt x="1233901" y="1256729"/>
                  <a:pt x="1222791" y="1291648"/>
                  <a:pt x="1259297" y="1297204"/>
                </a:cubicBezTo>
                <a:cubicBezTo>
                  <a:pt x="1283105" y="1301171"/>
                  <a:pt x="1305326" y="1286886"/>
                  <a:pt x="1314056" y="1265459"/>
                </a:cubicBezTo>
                <a:cubicBezTo>
                  <a:pt x="1329134" y="1233715"/>
                  <a:pt x="1296597" y="1224192"/>
                  <a:pt x="1277550" y="1204351"/>
                </a:cubicBezTo>
                <a:cubicBezTo>
                  <a:pt x="1298977" y="1193241"/>
                  <a:pt x="1318024" y="1180543"/>
                  <a:pt x="1310088" y="1155941"/>
                </a:cubicBezTo>
                <a:cubicBezTo>
                  <a:pt x="1302151" y="1131339"/>
                  <a:pt x="1278343" y="1124197"/>
                  <a:pt x="1255329" y="1124990"/>
                </a:cubicBezTo>
                <a:close/>
                <a:moveTo>
                  <a:pt x="653774" y="1102770"/>
                </a:moveTo>
                <a:cubicBezTo>
                  <a:pt x="641870" y="1101977"/>
                  <a:pt x="634728" y="1109913"/>
                  <a:pt x="634728" y="1122611"/>
                </a:cubicBezTo>
                <a:cubicBezTo>
                  <a:pt x="634728" y="1133721"/>
                  <a:pt x="641077" y="1140070"/>
                  <a:pt x="651393" y="1140863"/>
                </a:cubicBezTo>
                <a:cubicBezTo>
                  <a:pt x="663298" y="1141657"/>
                  <a:pt x="670440" y="1135309"/>
                  <a:pt x="673614" y="1124198"/>
                </a:cubicBezTo>
                <a:cubicBezTo>
                  <a:pt x="672027" y="1111500"/>
                  <a:pt x="664885" y="1103564"/>
                  <a:pt x="653774" y="1102770"/>
                </a:cubicBezTo>
                <a:close/>
                <a:moveTo>
                  <a:pt x="1446589" y="1065470"/>
                </a:moveTo>
                <a:cubicBezTo>
                  <a:pt x="1433891" y="1066264"/>
                  <a:pt x="1426748" y="1072613"/>
                  <a:pt x="1427542" y="1085311"/>
                </a:cubicBezTo>
                <a:cubicBezTo>
                  <a:pt x="1428335" y="1095627"/>
                  <a:pt x="1433891" y="1103563"/>
                  <a:pt x="1444207" y="1103563"/>
                </a:cubicBezTo>
                <a:cubicBezTo>
                  <a:pt x="1456112" y="1104357"/>
                  <a:pt x="1464841" y="1096421"/>
                  <a:pt x="1465635" y="1085311"/>
                </a:cubicBezTo>
                <a:cubicBezTo>
                  <a:pt x="1467223" y="1074200"/>
                  <a:pt x="1458492" y="1067057"/>
                  <a:pt x="1446589" y="1065470"/>
                </a:cubicBezTo>
                <a:close/>
                <a:moveTo>
                  <a:pt x="988677" y="1057535"/>
                </a:moveTo>
                <a:cubicBezTo>
                  <a:pt x="959314" y="1059122"/>
                  <a:pt x="942648" y="1075788"/>
                  <a:pt x="943442" y="1105945"/>
                </a:cubicBezTo>
                <a:cubicBezTo>
                  <a:pt x="944235" y="1136896"/>
                  <a:pt x="963281" y="1148800"/>
                  <a:pt x="991852" y="1151974"/>
                </a:cubicBezTo>
                <a:cubicBezTo>
                  <a:pt x="1020422" y="1148006"/>
                  <a:pt x="1038675" y="1131340"/>
                  <a:pt x="1037881" y="1102770"/>
                </a:cubicBezTo>
                <a:cubicBezTo>
                  <a:pt x="1036294" y="1073407"/>
                  <a:pt x="1018040" y="1055948"/>
                  <a:pt x="988677" y="1057535"/>
                </a:cubicBezTo>
                <a:close/>
                <a:moveTo>
                  <a:pt x="377499" y="951290"/>
                </a:moveTo>
                <a:cubicBezTo>
                  <a:pt x="355377" y="951588"/>
                  <a:pt x="333553" y="958730"/>
                  <a:pt x="318077" y="972618"/>
                </a:cubicBezTo>
                <a:cubicBezTo>
                  <a:pt x="302999" y="986109"/>
                  <a:pt x="287920" y="1001981"/>
                  <a:pt x="298238" y="1023409"/>
                </a:cubicBezTo>
                <a:cubicBezTo>
                  <a:pt x="307761" y="1044043"/>
                  <a:pt x="326808" y="1048011"/>
                  <a:pt x="350616" y="1038488"/>
                </a:cubicBezTo>
                <a:cubicBezTo>
                  <a:pt x="345854" y="1067058"/>
                  <a:pt x="315697" y="1090072"/>
                  <a:pt x="345060" y="1113880"/>
                </a:cubicBezTo>
                <a:cubicBezTo>
                  <a:pt x="363314" y="1128958"/>
                  <a:pt x="388709" y="1129752"/>
                  <a:pt x="407756" y="1116261"/>
                </a:cubicBezTo>
                <a:cubicBezTo>
                  <a:pt x="439500" y="1094040"/>
                  <a:pt x="409343" y="1067058"/>
                  <a:pt x="407756" y="1040868"/>
                </a:cubicBezTo>
                <a:cubicBezTo>
                  <a:pt x="429977" y="1045630"/>
                  <a:pt x="452198" y="1048804"/>
                  <a:pt x="460927" y="1023409"/>
                </a:cubicBezTo>
                <a:cubicBezTo>
                  <a:pt x="470451" y="1001981"/>
                  <a:pt x="456166" y="984522"/>
                  <a:pt x="438706" y="971031"/>
                </a:cubicBezTo>
                <a:cubicBezTo>
                  <a:pt x="422040" y="957539"/>
                  <a:pt x="399621" y="950992"/>
                  <a:pt x="377499" y="951290"/>
                </a:cubicBezTo>
                <a:close/>
                <a:moveTo>
                  <a:pt x="1059309" y="893257"/>
                </a:moveTo>
                <a:cubicBezTo>
                  <a:pt x="1046610" y="892464"/>
                  <a:pt x="1040261" y="900400"/>
                  <a:pt x="1039468" y="912304"/>
                </a:cubicBezTo>
                <a:cubicBezTo>
                  <a:pt x="1039468" y="924209"/>
                  <a:pt x="1045817" y="931351"/>
                  <a:pt x="1058515" y="932938"/>
                </a:cubicBezTo>
                <a:cubicBezTo>
                  <a:pt x="1069625" y="931351"/>
                  <a:pt x="1077561" y="924209"/>
                  <a:pt x="1078354" y="913098"/>
                </a:cubicBezTo>
                <a:cubicBezTo>
                  <a:pt x="1078354" y="901987"/>
                  <a:pt x="1071212" y="893257"/>
                  <a:pt x="1059309" y="893257"/>
                </a:cubicBezTo>
                <a:close/>
                <a:moveTo>
                  <a:pt x="197449" y="838499"/>
                </a:moveTo>
                <a:cubicBezTo>
                  <a:pt x="186339" y="840086"/>
                  <a:pt x="179196" y="848022"/>
                  <a:pt x="180783" y="860720"/>
                </a:cubicBezTo>
                <a:cubicBezTo>
                  <a:pt x="182370" y="871036"/>
                  <a:pt x="188719" y="877385"/>
                  <a:pt x="199036" y="877385"/>
                </a:cubicBezTo>
                <a:cubicBezTo>
                  <a:pt x="211734" y="877385"/>
                  <a:pt x="217289" y="869449"/>
                  <a:pt x="218083" y="857545"/>
                </a:cubicBezTo>
                <a:cubicBezTo>
                  <a:pt x="215702" y="845641"/>
                  <a:pt x="210147" y="836911"/>
                  <a:pt x="197449" y="838499"/>
                </a:cubicBezTo>
                <a:close/>
                <a:moveTo>
                  <a:pt x="511717" y="825801"/>
                </a:moveTo>
                <a:cubicBezTo>
                  <a:pt x="502195" y="825801"/>
                  <a:pt x="494258" y="831356"/>
                  <a:pt x="493464" y="842466"/>
                </a:cubicBezTo>
                <a:cubicBezTo>
                  <a:pt x="491877" y="855164"/>
                  <a:pt x="499020" y="861513"/>
                  <a:pt x="512511" y="864687"/>
                </a:cubicBezTo>
                <a:cubicBezTo>
                  <a:pt x="522035" y="863100"/>
                  <a:pt x="531558" y="858338"/>
                  <a:pt x="531558" y="845641"/>
                </a:cubicBezTo>
                <a:cubicBezTo>
                  <a:pt x="531558" y="832943"/>
                  <a:pt x="523622" y="826594"/>
                  <a:pt x="511717" y="825801"/>
                </a:cubicBezTo>
                <a:close/>
                <a:moveTo>
                  <a:pt x="1320467" y="777763"/>
                </a:moveTo>
                <a:cubicBezTo>
                  <a:pt x="1309642" y="775803"/>
                  <a:pt x="1298779" y="775803"/>
                  <a:pt x="1288661" y="778184"/>
                </a:cubicBezTo>
                <a:cubicBezTo>
                  <a:pt x="1267234" y="782946"/>
                  <a:pt x="1245806" y="790882"/>
                  <a:pt x="1243425" y="816277"/>
                </a:cubicBezTo>
                <a:cubicBezTo>
                  <a:pt x="1241044" y="840879"/>
                  <a:pt x="1260885" y="851196"/>
                  <a:pt x="1281519" y="856751"/>
                </a:cubicBezTo>
                <a:cubicBezTo>
                  <a:pt x="1266440" y="877385"/>
                  <a:pt x="1229934" y="886115"/>
                  <a:pt x="1246599" y="920239"/>
                </a:cubicBezTo>
                <a:cubicBezTo>
                  <a:pt x="1256916" y="941667"/>
                  <a:pt x="1279137" y="952777"/>
                  <a:pt x="1303740" y="948810"/>
                </a:cubicBezTo>
                <a:cubicBezTo>
                  <a:pt x="1337865" y="942460"/>
                  <a:pt x="1325167" y="908336"/>
                  <a:pt x="1336277" y="882940"/>
                </a:cubicBezTo>
                <a:cubicBezTo>
                  <a:pt x="1352150" y="898812"/>
                  <a:pt x="1370403" y="906748"/>
                  <a:pt x="1388656" y="891669"/>
                </a:cubicBezTo>
                <a:cubicBezTo>
                  <a:pt x="1406909" y="876591"/>
                  <a:pt x="1402147" y="855164"/>
                  <a:pt x="1395798" y="836911"/>
                </a:cubicBezTo>
                <a:cubicBezTo>
                  <a:pt x="1385084" y="807151"/>
                  <a:pt x="1352943" y="783640"/>
                  <a:pt x="1320467" y="777763"/>
                </a:cubicBezTo>
                <a:close/>
                <a:moveTo>
                  <a:pt x="805055" y="756063"/>
                </a:moveTo>
                <a:cubicBezTo>
                  <a:pt x="795234" y="754178"/>
                  <a:pt x="785116" y="755963"/>
                  <a:pt x="775196" y="763899"/>
                </a:cubicBezTo>
                <a:cubicBezTo>
                  <a:pt x="756943" y="778978"/>
                  <a:pt x="759324" y="799612"/>
                  <a:pt x="777576" y="821039"/>
                </a:cubicBezTo>
                <a:cubicBezTo>
                  <a:pt x="760911" y="817864"/>
                  <a:pt x="751388" y="814690"/>
                  <a:pt x="741070" y="813897"/>
                </a:cubicBezTo>
                <a:cubicBezTo>
                  <a:pt x="706946" y="810722"/>
                  <a:pt x="695041" y="824213"/>
                  <a:pt x="699009" y="857545"/>
                </a:cubicBezTo>
                <a:cubicBezTo>
                  <a:pt x="703771" y="900399"/>
                  <a:pt x="727579" y="911510"/>
                  <a:pt x="764085" y="888496"/>
                </a:cubicBezTo>
                <a:cubicBezTo>
                  <a:pt x="772021" y="883734"/>
                  <a:pt x="777576" y="875798"/>
                  <a:pt x="787894" y="875798"/>
                </a:cubicBezTo>
                <a:cubicBezTo>
                  <a:pt x="783925" y="898812"/>
                  <a:pt x="793449" y="916272"/>
                  <a:pt x="814876" y="921827"/>
                </a:cubicBezTo>
                <a:cubicBezTo>
                  <a:pt x="837097" y="927382"/>
                  <a:pt x="849795" y="909130"/>
                  <a:pt x="860906" y="891670"/>
                </a:cubicBezTo>
                <a:cubicBezTo>
                  <a:pt x="872016" y="875004"/>
                  <a:pt x="865667" y="855958"/>
                  <a:pt x="866461" y="837705"/>
                </a:cubicBezTo>
                <a:cubicBezTo>
                  <a:pt x="870429" y="808341"/>
                  <a:pt x="854557" y="786914"/>
                  <a:pt x="833129" y="770248"/>
                </a:cubicBezTo>
                <a:cubicBezTo>
                  <a:pt x="824399" y="763503"/>
                  <a:pt x="814876" y="757947"/>
                  <a:pt x="805055" y="756063"/>
                </a:cubicBezTo>
                <a:close/>
                <a:moveTo>
                  <a:pt x="298237" y="718664"/>
                </a:moveTo>
                <a:cubicBezTo>
                  <a:pt x="272048" y="718664"/>
                  <a:pt x="256176" y="734536"/>
                  <a:pt x="255382" y="760725"/>
                </a:cubicBezTo>
                <a:cubicBezTo>
                  <a:pt x="255382" y="786914"/>
                  <a:pt x="272841" y="802786"/>
                  <a:pt x="297444" y="802786"/>
                </a:cubicBezTo>
                <a:cubicBezTo>
                  <a:pt x="322839" y="803580"/>
                  <a:pt x="337917" y="786914"/>
                  <a:pt x="341886" y="759138"/>
                </a:cubicBezTo>
                <a:cubicBezTo>
                  <a:pt x="336330" y="736917"/>
                  <a:pt x="325220" y="718664"/>
                  <a:pt x="298237" y="718664"/>
                </a:cubicBezTo>
                <a:close/>
                <a:moveTo>
                  <a:pt x="929950" y="590893"/>
                </a:moveTo>
                <a:cubicBezTo>
                  <a:pt x="919633" y="590893"/>
                  <a:pt x="913284" y="597242"/>
                  <a:pt x="912490" y="607559"/>
                </a:cubicBezTo>
                <a:cubicBezTo>
                  <a:pt x="911697" y="619463"/>
                  <a:pt x="917252" y="626605"/>
                  <a:pt x="929156" y="629779"/>
                </a:cubicBezTo>
                <a:cubicBezTo>
                  <a:pt x="941060" y="627399"/>
                  <a:pt x="948996" y="621050"/>
                  <a:pt x="949790" y="609939"/>
                </a:cubicBezTo>
                <a:cubicBezTo>
                  <a:pt x="950583" y="598035"/>
                  <a:pt x="942647" y="590893"/>
                  <a:pt x="929950" y="590893"/>
                </a:cubicBezTo>
                <a:close/>
                <a:moveTo>
                  <a:pt x="1318818" y="482962"/>
                </a:moveTo>
                <a:cubicBezTo>
                  <a:pt x="1306914" y="483756"/>
                  <a:pt x="1301359" y="493279"/>
                  <a:pt x="1302152" y="504390"/>
                </a:cubicBezTo>
                <a:cubicBezTo>
                  <a:pt x="1302152" y="515500"/>
                  <a:pt x="1308501" y="521055"/>
                  <a:pt x="1319612" y="521055"/>
                </a:cubicBezTo>
                <a:cubicBezTo>
                  <a:pt x="1331516" y="521055"/>
                  <a:pt x="1338658" y="513913"/>
                  <a:pt x="1340245" y="502009"/>
                </a:cubicBezTo>
                <a:cubicBezTo>
                  <a:pt x="1337071" y="490898"/>
                  <a:pt x="1330722" y="482169"/>
                  <a:pt x="1318818" y="482962"/>
                </a:cubicBezTo>
                <a:close/>
                <a:moveTo>
                  <a:pt x="784719" y="478200"/>
                </a:moveTo>
                <a:cubicBezTo>
                  <a:pt x="757736" y="477407"/>
                  <a:pt x="741071" y="493279"/>
                  <a:pt x="740277" y="518675"/>
                </a:cubicBezTo>
                <a:cubicBezTo>
                  <a:pt x="741071" y="544071"/>
                  <a:pt x="756943" y="559943"/>
                  <a:pt x="783926" y="560736"/>
                </a:cubicBezTo>
                <a:cubicBezTo>
                  <a:pt x="810115" y="558356"/>
                  <a:pt x="825987" y="544071"/>
                  <a:pt x="825194" y="517881"/>
                </a:cubicBezTo>
                <a:cubicBezTo>
                  <a:pt x="824400" y="494073"/>
                  <a:pt x="810115" y="478994"/>
                  <a:pt x="784719" y="478200"/>
                </a:cubicBezTo>
                <a:close/>
                <a:moveTo>
                  <a:pt x="495052" y="368683"/>
                </a:moveTo>
                <a:cubicBezTo>
                  <a:pt x="449816" y="365509"/>
                  <a:pt x="405374" y="397253"/>
                  <a:pt x="393470" y="440108"/>
                </a:cubicBezTo>
                <a:cubicBezTo>
                  <a:pt x="387915" y="459947"/>
                  <a:pt x="390295" y="478201"/>
                  <a:pt x="408549" y="488517"/>
                </a:cubicBezTo>
                <a:cubicBezTo>
                  <a:pt x="429183" y="501215"/>
                  <a:pt x="445848" y="492486"/>
                  <a:pt x="457753" y="471852"/>
                </a:cubicBezTo>
                <a:cubicBezTo>
                  <a:pt x="470450" y="498041"/>
                  <a:pt x="457753" y="536134"/>
                  <a:pt x="495846" y="540895"/>
                </a:cubicBezTo>
                <a:cubicBezTo>
                  <a:pt x="518067" y="543277"/>
                  <a:pt x="540288" y="529785"/>
                  <a:pt x="549017" y="507564"/>
                </a:cubicBezTo>
                <a:cubicBezTo>
                  <a:pt x="564096" y="472645"/>
                  <a:pt x="526003" y="466296"/>
                  <a:pt x="510924" y="445663"/>
                </a:cubicBezTo>
                <a:cubicBezTo>
                  <a:pt x="532352" y="439314"/>
                  <a:pt x="552191" y="428203"/>
                  <a:pt x="546637" y="403601"/>
                </a:cubicBezTo>
                <a:cubicBezTo>
                  <a:pt x="541081" y="378206"/>
                  <a:pt x="518860" y="370270"/>
                  <a:pt x="495052" y="368683"/>
                </a:cubicBezTo>
                <a:close/>
                <a:moveTo>
                  <a:pt x="1105337" y="320272"/>
                </a:moveTo>
                <a:cubicBezTo>
                  <a:pt x="1078354" y="318685"/>
                  <a:pt x="1052959" y="324241"/>
                  <a:pt x="1041848" y="350429"/>
                </a:cubicBezTo>
                <a:cubicBezTo>
                  <a:pt x="1029150" y="378206"/>
                  <a:pt x="1056133" y="388523"/>
                  <a:pt x="1072005" y="402808"/>
                </a:cubicBezTo>
                <a:cubicBezTo>
                  <a:pt x="1060101" y="423442"/>
                  <a:pt x="1025183" y="434552"/>
                  <a:pt x="1045023" y="465503"/>
                </a:cubicBezTo>
                <a:cubicBezTo>
                  <a:pt x="1057720" y="485343"/>
                  <a:pt x="1079148" y="498041"/>
                  <a:pt x="1102956" y="491692"/>
                </a:cubicBezTo>
                <a:cubicBezTo>
                  <a:pt x="1134701" y="482169"/>
                  <a:pt x="1125971" y="451218"/>
                  <a:pt x="1130732" y="421061"/>
                </a:cubicBezTo>
                <a:cubicBezTo>
                  <a:pt x="1145811" y="442488"/>
                  <a:pt x="1164858" y="448044"/>
                  <a:pt x="1183110" y="433759"/>
                </a:cubicBezTo>
                <a:cubicBezTo>
                  <a:pt x="1204538" y="418680"/>
                  <a:pt x="1199777" y="395666"/>
                  <a:pt x="1190253" y="376619"/>
                </a:cubicBezTo>
                <a:cubicBezTo>
                  <a:pt x="1172794" y="342493"/>
                  <a:pt x="1145017" y="322653"/>
                  <a:pt x="1105337" y="320272"/>
                </a:cubicBezTo>
                <a:close/>
                <a:moveTo>
                  <a:pt x="914871" y="234563"/>
                </a:moveTo>
                <a:cubicBezTo>
                  <a:pt x="904554" y="235356"/>
                  <a:pt x="898205" y="242499"/>
                  <a:pt x="898205" y="252815"/>
                </a:cubicBezTo>
                <a:cubicBezTo>
                  <a:pt x="898205" y="264720"/>
                  <a:pt x="905347" y="273449"/>
                  <a:pt x="917252" y="273449"/>
                </a:cubicBezTo>
                <a:cubicBezTo>
                  <a:pt x="929155" y="272656"/>
                  <a:pt x="936298" y="264720"/>
                  <a:pt x="937091" y="252022"/>
                </a:cubicBezTo>
                <a:cubicBezTo>
                  <a:pt x="933918" y="240912"/>
                  <a:pt x="927569" y="233769"/>
                  <a:pt x="914871" y="234563"/>
                </a:cubicBezTo>
                <a:close/>
                <a:moveTo>
                  <a:pt x="788062" y="161047"/>
                </a:moveTo>
                <a:cubicBezTo>
                  <a:pt x="877490" y="155245"/>
                  <a:pt x="970781" y="168009"/>
                  <a:pt x="1067578" y="198590"/>
                </a:cubicBezTo>
                <a:cubicBezTo>
                  <a:pt x="1221240" y="247115"/>
                  <a:pt x="1336487" y="348208"/>
                  <a:pt x="1423428" y="482326"/>
                </a:cubicBezTo>
                <a:cubicBezTo>
                  <a:pt x="1429494" y="492435"/>
                  <a:pt x="1435559" y="503219"/>
                  <a:pt x="1447691" y="507936"/>
                </a:cubicBezTo>
                <a:cubicBezTo>
                  <a:pt x="1442299" y="520067"/>
                  <a:pt x="1451060" y="530851"/>
                  <a:pt x="1457125" y="541634"/>
                </a:cubicBezTo>
                <a:cubicBezTo>
                  <a:pt x="1539349" y="713494"/>
                  <a:pt x="1550132" y="889396"/>
                  <a:pt x="1487454" y="1070691"/>
                </a:cubicBezTo>
                <a:cubicBezTo>
                  <a:pt x="1380295" y="1380712"/>
                  <a:pt x="1052077" y="1574138"/>
                  <a:pt x="728577" y="1514829"/>
                </a:cubicBezTo>
                <a:cubicBezTo>
                  <a:pt x="525715" y="1477762"/>
                  <a:pt x="370705" y="1370602"/>
                  <a:pt x="260850" y="1197396"/>
                </a:cubicBezTo>
                <a:cubicBezTo>
                  <a:pt x="255458" y="1188634"/>
                  <a:pt x="252089" y="1175829"/>
                  <a:pt x="237935" y="1177177"/>
                </a:cubicBezTo>
                <a:cubicBezTo>
                  <a:pt x="238609" y="1175829"/>
                  <a:pt x="239283" y="1174481"/>
                  <a:pt x="239957" y="1173133"/>
                </a:cubicBezTo>
                <a:cubicBezTo>
                  <a:pt x="239957" y="1160327"/>
                  <a:pt x="232543" y="1150218"/>
                  <a:pt x="227825" y="1138761"/>
                </a:cubicBezTo>
                <a:cubicBezTo>
                  <a:pt x="171214" y="1010709"/>
                  <a:pt x="145603" y="878613"/>
                  <a:pt x="168517" y="739104"/>
                </a:cubicBezTo>
                <a:cubicBezTo>
                  <a:pt x="193454" y="585442"/>
                  <a:pt x="260176" y="454019"/>
                  <a:pt x="374749" y="348208"/>
                </a:cubicBezTo>
                <a:cubicBezTo>
                  <a:pt x="500695" y="231951"/>
                  <a:pt x="639014" y="170715"/>
                  <a:pt x="788062" y="161047"/>
                </a:cubicBezTo>
                <a:close/>
                <a:moveTo>
                  <a:pt x="831480" y="99745"/>
                </a:moveTo>
                <a:cubicBezTo>
                  <a:pt x="791066" y="100149"/>
                  <a:pt x="750144" y="103814"/>
                  <a:pt x="709032" y="110975"/>
                </a:cubicBezTo>
                <a:cubicBezTo>
                  <a:pt x="214347" y="197241"/>
                  <a:pt x="-57259" y="770106"/>
                  <a:pt x="195476" y="1204135"/>
                </a:cubicBezTo>
                <a:cubicBezTo>
                  <a:pt x="201541" y="1214918"/>
                  <a:pt x="206933" y="1226376"/>
                  <a:pt x="213673" y="1236485"/>
                </a:cubicBezTo>
                <a:cubicBezTo>
                  <a:pt x="391598" y="1519548"/>
                  <a:pt x="725207" y="1645578"/>
                  <a:pt x="1054099" y="1554593"/>
                </a:cubicBezTo>
                <a:cubicBezTo>
                  <a:pt x="1500933" y="1430585"/>
                  <a:pt x="1725362" y="890745"/>
                  <a:pt x="1496216" y="489739"/>
                </a:cubicBezTo>
                <a:cubicBezTo>
                  <a:pt x="1372376" y="253854"/>
                  <a:pt x="1114376" y="96917"/>
                  <a:pt x="831480" y="99745"/>
                </a:cubicBezTo>
                <a:close/>
                <a:moveTo>
                  <a:pt x="897993" y="1551"/>
                </a:moveTo>
                <a:cubicBezTo>
                  <a:pt x="1174485" y="18263"/>
                  <a:pt x="1425956" y="169272"/>
                  <a:pt x="1575069" y="423018"/>
                </a:cubicBezTo>
                <a:cubicBezTo>
                  <a:pt x="1577765" y="427735"/>
                  <a:pt x="1581135" y="431779"/>
                  <a:pt x="1584504" y="436497"/>
                </a:cubicBezTo>
                <a:cubicBezTo>
                  <a:pt x="1634378" y="536916"/>
                  <a:pt x="1671445" y="640706"/>
                  <a:pt x="1680881" y="752583"/>
                </a:cubicBezTo>
                <a:cubicBezTo>
                  <a:pt x="1707839" y="1070018"/>
                  <a:pt x="1596636" y="1329491"/>
                  <a:pt x="1342554" y="1518200"/>
                </a:cubicBezTo>
                <a:cubicBezTo>
                  <a:pt x="940200" y="1817437"/>
                  <a:pt x="379466" y="1701516"/>
                  <a:pt x="119993" y="1272879"/>
                </a:cubicBezTo>
                <a:cubicBezTo>
                  <a:pt x="114601" y="1263443"/>
                  <a:pt x="107187" y="1254682"/>
                  <a:pt x="101122" y="1245247"/>
                </a:cubicBezTo>
                <a:cubicBezTo>
                  <a:pt x="67424" y="1171111"/>
                  <a:pt x="36422" y="1095628"/>
                  <a:pt x="18899" y="1015427"/>
                </a:cubicBezTo>
                <a:cubicBezTo>
                  <a:pt x="-75455" y="588137"/>
                  <a:pt x="192780" y="144672"/>
                  <a:pt x="616026" y="30774"/>
                </a:cubicBezTo>
                <a:cubicBezTo>
                  <a:pt x="710886" y="5332"/>
                  <a:pt x="805830" y="-4019"/>
                  <a:pt x="897993" y="155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4A2F37-F5E5-A851-6ABB-5175DA956CDB}"/>
              </a:ext>
            </a:extLst>
          </p:cNvPr>
          <p:cNvSpPr/>
          <p:nvPr/>
        </p:nvSpPr>
        <p:spPr>
          <a:xfrm>
            <a:off x="432043" y="2313425"/>
            <a:ext cx="982456" cy="100314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10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Bbq_ckn</a:t>
            </a:r>
            <a:endParaRPr lang="en-IN" altLang="ko-KR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IN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2432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B19B19A-6BC6-495D-3180-5317D33C6FE9}"/>
              </a:ext>
            </a:extLst>
          </p:cNvPr>
          <p:cNvSpPr/>
          <p:nvPr/>
        </p:nvSpPr>
        <p:spPr>
          <a:xfrm>
            <a:off x="162625" y="3664384"/>
            <a:ext cx="1521292" cy="1521552"/>
          </a:xfrm>
          <a:custGeom>
            <a:avLst/>
            <a:gdLst>
              <a:gd name="connsiteX0" fmla="*/ 992645 w 1684821"/>
              <a:gd name="connsiteY0" fmla="*/ 1291648 h 1685109"/>
              <a:gd name="connsiteX1" fmla="*/ 974392 w 1684821"/>
              <a:gd name="connsiteY1" fmla="*/ 1312282 h 1685109"/>
              <a:gd name="connsiteX2" fmla="*/ 991851 w 1684821"/>
              <a:gd name="connsiteY2" fmla="*/ 1329741 h 1685109"/>
              <a:gd name="connsiteX3" fmla="*/ 1012485 w 1684821"/>
              <a:gd name="connsiteY3" fmla="*/ 1310695 h 1685109"/>
              <a:gd name="connsiteX4" fmla="*/ 992645 w 1684821"/>
              <a:gd name="connsiteY4" fmla="*/ 1291648 h 1685109"/>
              <a:gd name="connsiteX5" fmla="*/ 767260 w 1684821"/>
              <a:gd name="connsiteY5" fmla="*/ 1280538 h 1685109"/>
              <a:gd name="connsiteX6" fmla="*/ 729960 w 1684821"/>
              <a:gd name="connsiteY6" fmla="*/ 1309108 h 1685109"/>
              <a:gd name="connsiteX7" fmla="*/ 761705 w 1684821"/>
              <a:gd name="connsiteY7" fmla="*/ 1349582 h 1685109"/>
              <a:gd name="connsiteX8" fmla="*/ 702978 w 1684821"/>
              <a:gd name="connsiteY8" fmla="*/ 1401166 h 1685109"/>
              <a:gd name="connsiteX9" fmla="*/ 746626 w 1684821"/>
              <a:gd name="connsiteY9" fmla="*/ 1447196 h 1685109"/>
              <a:gd name="connsiteX10" fmla="*/ 800591 w 1684821"/>
              <a:gd name="connsiteY10" fmla="*/ 1391643 h 1685109"/>
              <a:gd name="connsiteX11" fmla="*/ 847415 w 1684821"/>
              <a:gd name="connsiteY11" fmla="*/ 1417833 h 1685109"/>
              <a:gd name="connsiteX12" fmla="*/ 872016 w 1684821"/>
              <a:gd name="connsiteY12" fmla="*/ 1372597 h 1685109"/>
              <a:gd name="connsiteX13" fmla="*/ 767260 w 1684821"/>
              <a:gd name="connsiteY13" fmla="*/ 1280538 h 1685109"/>
              <a:gd name="connsiteX14" fmla="*/ 1255329 w 1684821"/>
              <a:gd name="connsiteY14" fmla="*/ 1124990 h 1685109"/>
              <a:gd name="connsiteX15" fmla="*/ 1169620 w 1684821"/>
              <a:gd name="connsiteY15" fmla="*/ 1172607 h 1685109"/>
              <a:gd name="connsiteX16" fmla="*/ 1168826 w 1684821"/>
              <a:gd name="connsiteY16" fmla="*/ 1241651 h 1685109"/>
              <a:gd name="connsiteX17" fmla="*/ 1226759 w 1684821"/>
              <a:gd name="connsiteY17" fmla="*/ 1232128 h 1685109"/>
              <a:gd name="connsiteX18" fmla="*/ 1259297 w 1684821"/>
              <a:gd name="connsiteY18" fmla="*/ 1297204 h 1685109"/>
              <a:gd name="connsiteX19" fmla="*/ 1314056 w 1684821"/>
              <a:gd name="connsiteY19" fmla="*/ 1265459 h 1685109"/>
              <a:gd name="connsiteX20" fmla="*/ 1277550 w 1684821"/>
              <a:gd name="connsiteY20" fmla="*/ 1204351 h 1685109"/>
              <a:gd name="connsiteX21" fmla="*/ 1310088 w 1684821"/>
              <a:gd name="connsiteY21" fmla="*/ 1155941 h 1685109"/>
              <a:gd name="connsiteX22" fmla="*/ 1255329 w 1684821"/>
              <a:gd name="connsiteY22" fmla="*/ 1124990 h 1685109"/>
              <a:gd name="connsiteX23" fmla="*/ 653774 w 1684821"/>
              <a:gd name="connsiteY23" fmla="*/ 1102770 h 1685109"/>
              <a:gd name="connsiteX24" fmla="*/ 634728 w 1684821"/>
              <a:gd name="connsiteY24" fmla="*/ 1122611 h 1685109"/>
              <a:gd name="connsiteX25" fmla="*/ 651393 w 1684821"/>
              <a:gd name="connsiteY25" fmla="*/ 1140863 h 1685109"/>
              <a:gd name="connsiteX26" fmla="*/ 673614 w 1684821"/>
              <a:gd name="connsiteY26" fmla="*/ 1124198 h 1685109"/>
              <a:gd name="connsiteX27" fmla="*/ 653774 w 1684821"/>
              <a:gd name="connsiteY27" fmla="*/ 1102770 h 1685109"/>
              <a:gd name="connsiteX28" fmla="*/ 1446589 w 1684821"/>
              <a:gd name="connsiteY28" fmla="*/ 1065470 h 1685109"/>
              <a:gd name="connsiteX29" fmla="*/ 1427542 w 1684821"/>
              <a:gd name="connsiteY29" fmla="*/ 1085311 h 1685109"/>
              <a:gd name="connsiteX30" fmla="*/ 1444207 w 1684821"/>
              <a:gd name="connsiteY30" fmla="*/ 1103563 h 1685109"/>
              <a:gd name="connsiteX31" fmla="*/ 1465635 w 1684821"/>
              <a:gd name="connsiteY31" fmla="*/ 1085311 h 1685109"/>
              <a:gd name="connsiteX32" fmla="*/ 1446589 w 1684821"/>
              <a:gd name="connsiteY32" fmla="*/ 1065470 h 1685109"/>
              <a:gd name="connsiteX33" fmla="*/ 988677 w 1684821"/>
              <a:gd name="connsiteY33" fmla="*/ 1057535 h 1685109"/>
              <a:gd name="connsiteX34" fmla="*/ 943442 w 1684821"/>
              <a:gd name="connsiteY34" fmla="*/ 1105945 h 1685109"/>
              <a:gd name="connsiteX35" fmla="*/ 991852 w 1684821"/>
              <a:gd name="connsiteY35" fmla="*/ 1151974 h 1685109"/>
              <a:gd name="connsiteX36" fmla="*/ 1037881 w 1684821"/>
              <a:gd name="connsiteY36" fmla="*/ 1102770 h 1685109"/>
              <a:gd name="connsiteX37" fmla="*/ 988677 w 1684821"/>
              <a:gd name="connsiteY37" fmla="*/ 1057535 h 1685109"/>
              <a:gd name="connsiteX38" fmla="*/ 377499 w 1684821"/>
              <a:gd name="connsiteY38" fmla="*/ 951290 h 1685109"/>
              <a:gd name="connsiteX39" fmla="*/ 318077 w 1684821"/>
              <a:gd name="connsiteY39" fmla="*/ 972618 h 1685109"/>
              <a:gd name="connsiteX40" fmla="*/ 298238 w 1684821"/>
              <a:gd name="connsiteY40" fmla="*/ 1023409 h 1685109"/>
              <a:gd name="connsiteX41" fmla="*/ 350616 w 1684821"/>
              <a:gd name="connsiteY41" fmla="*/ 1038488 h 1685109"/>
              <a:gd name="connsiteX42" fmla="*/ 345060 w 1684821"/>
              <a:gd name="connsiteY42" fmla="*/ 1113880 h 1685109"/>
              <a:gd name="connsiteX43" fmla="*/ 407756 w 1684821"/>
              <a:gd name="connsiteY43" fmla="*/ 1116261 h 1685109"/>
              <a:gd name="connsiteX44" fmla="*/ 407756 w 1684821"/>
              <a:gd name="connsiteY44" fmla="*/ 1040868 h 1685109"/>
              <a:gd name="connsiteX45" fmla="*/ 460927 w 1684821"/>
              <a:gd name="connsiteY45" fmla="*/ 1023409 h 1685109"/>
              <a:gd name="connsiteX46" fmla="*/ 438706 w 1684821"/>
              <a:gd name="connsiteY46" fmla="*/ 971031 h 1685109"/>
              <a:gd name="connsiteX47" fmla="*/ 377499 w 1684821"/>
              <a:gd name="connsiteY47" fmla="*/ 951290 h 1685109"/>
              <a:gd name="connsiteX48" fmla="*/ 1059309 w 1684821"/>
              <a:gd name="connsiteY48" fmla="*/ 893257 h 1685109"/>
              <a:gd name="connsiteX49" fmla="*/ 1039468 w 1684821"/>
              <a:gd name="connsiteY49" fmla="*/ 912304 h 1685109"/>
              <a:gd name="connsiteX50" fmla="*/ 1058515 w 1684821"/>
              <a:gd name="connsiteY50" fmla="*/ 932938 h 1685109"/>
              <a:gd name="connsiteX51" fmla="*/ 1078354 w 1684821"/>
              <a:gd name="connsiteY51" fmla="*/ 913098 h 1685109"/>
              <a:gd name="connsiteX52" fmla="*/ 1059309 w 1684821"/>
              <a:gd name="connsiteY52" fmla="*/ 893257 h 1685109"/>
              <a:gd name="connsiteX53" fmla="*/ 197449 w 1684821"/>
              <a:gd name="connsiteY53" fmla="*/ 838499 h 1685109"/>
              <a:gd name="connsiteX54" fmla="*/ 180783 w 1684821"/>
              <a:gd name="connsiteY54" fmla="*/ 860720 h 1685109"/>
              <a:gd name="connsiteX55" fmla="*/ 199036 w 1684821"/>
              <a:gd name="connsiteY55" fmla="*/ 877385 h 1685109"/>
              <a:gd name="connsiteX56" fmla="*/ 218083 w 1684821"/>
              <a:gd name="connsiteY56" fmla="*/ 857545 h 1685109"/>
              <a:gd name="connsiteX57" fmla="*/ 197449 w 1684821"/>
              <a:gd name="connsiteY57" fmla="*/ 838499 h 1685109"/>
              <a:gd name="connsiteX58" fmla="*/ 511717 w 1684821"/>
              <a:gd name="connsiteY58" fmla="*/ 825801 h 1685109"/>
              <a:gd name="connsiteX59" fmla="*/ 493464 w 1684821"/>
              <a:gd name="connsiteY59" fmla="*/ 842466 h 1685109"/>
              <a:gd name="connsiteX60" fmla="*/ 512511 w 1684821"/>
              <a:gd name="connsiteY60" fmla="*/ 864687 h 1685109"/>
              <a:gd name="connsiteX61" fmla="*/ 531558 w 1684821"/>
              <a:gd name="connsiteY61" fmla="*/ 845641 h 1685109"/>
              <a:gd name="connsiteX62" fmla="*/ 511717 w 1684821"/>
              <a:gd name="connsiteY62" fmla="*/ 825801 h 1685109"/>
              <a:gd name="connsiteX63" fmla="*/ 1320467 w 1684821"/>
              <a:gd name="connsiteY63" fmla="*/ 777763 h 1685109"/>
              <a:gd name="connsiteX64" fmla="*/ 1288661 w 1684821"/>
              <a:gd name="connsiteY64" fmla="*/ 778184 h 1685109"/>
              <a:gd name="connsiteX65" fmla="*/ 1243425 w 1684821"/>
              <a:gd name="connsiteY65" fmla="*/ 816277 h 1685109"/>
              <a:gd name="connsiteX66" fmla="*/ 1281519 w 1684821"/>
              <a:gd name="connsiteY66" fmla="*/ 856751 h 1685109"/>
              <a:gd name="connsiteX67" fmla="*/ 1246599 w 1684821"/>
              <a:gd name="connsiteY67" fmla="*/ 920239 h 1685109"/>
              <a:gd name="connsiteX68" fmla="*/ 1303740 w 1684821"/>
              <a:gd name="connsiteY68" fmla="*/ 948810 h 1685109"/>
              <a:gd name="connsiteX69" fmla="*/ 1336277 w 1684821"/>
              <a:gd name="connsiteY69" fmla="*/ 882940 h 1685109"/>
              <a:gd name="connsiteX70" fmla="*/ 1388656 w 1684821"/>
              <a:gd name="connsiteY70" fmla="*/ 891669 h 1685109"/>
              <a:gd name="connsiteX71" fmla="*/ 1395798 w 1684821"/>
              <a:gd name="connsiteY71" fmla="*/ 836911 h 1685109"/>
              <a:gd name="connsiteX72" fmla="*/ 1320467 w 1684821"/>
              <a:gd name="connsiteY72" fmla="*/ 777763 h 1685109"/>
              <a:gd name="connsiteX73" fmla="*/ 805055 w 1684821"/>
              <a:gd name="connsiteY73" fmla="*/ 756063 h 1685109"/>
              <a:gd name="connsiteX74" fmla="*/ 775196 w 1684821"/>
              <a:gd name="connsiteY74" fmla="*/ 763899 h 1685109"/>
              <a:gd name="connsiteX75" fmla="*/ 777576 w 1684821"/>
              <a:gd name="connsiteY75" fmla="*/ 821039 h 1685109"/>
              <a:gd name="connsiteX76" fmla="*/ 741070 w 1684821"/>
              <a:gd name="connsiteY76" fmla="*/ 813897 h 1685109"/>
              <a:gd name="connsiteX77" fmla="*/ 699009 w 1684821"/>
              <a:gd name="connsiteY77" fmla="*/ 857545 h 1685109"/>
              <a:gd name="connsiteX78" fmla="*/ 764085 w 1684821"/>
              <a:gd name="connsiteY78" fmla="*/ 888496 h 1685109"/>
              <a:gd name="connsiteX79" fmla="*/ 787894 w 1684821"/>
              <a:gd name="connsiteY79" fmla="*/ 875798 h 1685109"/>
              <a:gd name="connsiteX80" fmla="*/ 814876 w 1684821"/>
              <a:gd name="connsiteY80" fmla="*/ 921827 h 1685109"/>
              <a:gd name="connsiteX81" fmla="*/ 860906 w 1684821"/>
              <a:gd name="connsiteY81" fmla="*/ 891670 h 1685109"/>
              <a:gd name="connsiteX82" fmla="*/ 866461 w 1684821"/>
              <a:gd name="connsiteY82" fmla="*/ 837705 h 1685109"/>
              <a:gd name="connsiteX83" fmla="*/ 833129 w 1684821"/>
              <a:gd name="connsiteY83" fmla="*/ 770248 h 1685109"/>
              <a:gd name="connsiteX84" fmla="*/ 805055 w 1684821"/>
              <a:gd name="connsiteY84" fmla="*/ 756063 h 1685109"/>
              <a:gd name="connsiteX85" fmla="*/ 298237 w 1684821"/>
              <a:gd name="connsiteY85" fmla="*/ 718664 h 1685109"/>
              <a:gd name="connsiteX86" fmla="*/ 255382 w 1684821"/>
              <a:gd name="connsiteY86" fmla="*/ 760725 h 1685109"/>
              <a:gd name="connsiteX87" fmla="*/ 297444 w 1684821"/>
              <a:gd name="connsiteY87" fmla="*/ 802786 h 1685109"/>
              <a:gd name="connsiteX88" fmla="*/ 341886 w 1684821"/>
              <a:gd name="connsiteY88" fmla="*/ 759138 h 1685109"/>
              <a:gd name="connsiteX89" fmla="*/ 298237 w 1684821"/>
              <a:gd name="connsiteY89" fmla="*/ 718664 h 1685109"/>
              <a:gd name="connsiteX90" fmla="*/ 929950 w 1684821"/>
              <a:gd name="connsiteY90" fmla="*/ 590893 h 1685109"/>
              <a:gd name="connsiteX91" fmla="*/ 912490 w 1684821"/>
              <a:gd name="connsiteY91" fmla="*/ 607559 h 1685109"/>
              <a:gd name="connsiteX92" fmla="*/ 929156 w 1684821"/>
              <a:gd name="connsiteY92" fmla="*/ 629779 h 1685109"/>
              <a:gd name="connsiteX93" fmla="*/ 949790 w 1684821"/>
              <a:gd name="connsiteY93" fmla="*/ 609939 h 1685109"/>
              <a:gd name="connsiteX94" fmla="*/ 929950 w 1684821"/>
              <a:gd name="connsiteY94" fmla="*/ 590893 h 1685109"/>
              <a:gd name="connsiteX95" fmla="*/ 1318818 w 1684821"/>
              <a:gd name="connsiteY95" fmla="*/ 482962 h 1685109"/>
              <a:gd name="connsiteX96" fmla="*/ 1302152 w 1684821"/>
              <a:gd name="connsiteY96" fmla="*/ 504390 h 1685109"/>
              <a:gd name="connsiteX97" fmla="*/ 1319612 w 1684821"/>
              <a:gd name="connsiteY97" fmla="*/ 521055 h 1685109"/>
              <a:gd name="connsiteX98" fmla="*/ 1340245 w 1684821"/>
              <a:gd name="connsiteY98" fmla="*/ 502009 h 1685109"/>
              <a:gd name="connsiteX99" fmla="*/ 1318818 w 1684821"/>
              <a:gd name="connsiteY99" fmla="*/ 482962 h 1685109"/>
              <a:gd name="connsiteX100" fmla="*/ 784719 w 1684821"/>
              <a:gd name="connsiteY100" fmla="*/ 478200 h 1685109"/>
              <a:gd name="connsiteX101" fmla="*/ 740277 w 1684821"/>
              <a:gd name="connsiteY101" fmla="*/ 518675 h 1685109"/>
              <a:gd name="connsiteX102" fmla="*/ 783926 w 1684821"/>
              <a:gd name="connsiteY102" fmla="*/ 560736 h 1685109"/>
              <a:gd name="connsiteX103" fmla="*/ 825194 w 1684821"/>
              <a:gd name="connsiteY103" fmla="*/ 517881 h 1685109"/>
              <a:gd name="connsiteX104" fmla="*/ 784719 w 1684821"/>
              <a:gd name="connsiteY104" fmla="*/ 478200 h 1685109"/>
              <a:gd name="connsiteX105" fmla="*/ 495052 w 1684821"/>
              <a:gd name="connsiteY105" fmla="*/ 368683 h 1685109"/>
              <a:gd name="connsiteX106" fmla="*/ 393470 w 1684821"/>
              <a:gd name="connsiteY106" fmla="*/ 440108 h 1685109"/>
              <a:gd name="connsiteX107" fmla="*/ 408549 w 1684821"/>
              <a:gd name="connsiteY107" fmla="*/ 488517 h 1685109"/>
              <a:gd name="connsiteX108" fmla="*/ 457753 w 1684821"/>
              <a:gd name="connsiteY108" fmla="*/ 471852 h 1685109"/>
              <a:gd name="connsiteX109" fmla="*/ 495846 w 1684821"/>
              <a:gd name="connsiteY109" fmla="*/ 540895 h 1685109"/>
              <a:gd name="connsiteX110" fmla="*/ 549017 w 1684821"/>
              <a:gd name="connsiteY110" fmla="*/ 507564 h 1685109"/>
              <a:gd name="connsiteX111" fmla="*/ 510924 w 1684821"/>
              <a:gd name="connsiteY111" fmla="*/ 445663 h 1685109"/>
              <a:gd name="connsiteX112" fmla="*/ 546637 w 1684821"/>
              <a:gd name="connsiteY112" fmla="*/ 403601 h 1685109"/>
              <a:gd name="connsiteX113" fmla="*/ 495052 w 1684821"/>
              <a:gd name="connsiteY113" fmla="*/ 368683 h 1685109"/>
              <a:gd name="connsiteX114" fmla="*/ 1105337 w 1684821"/>
              <a:gd name="connsiteY114" fmla="*/ 320272 h 1685109"/>
              <a:gd name="connsiteX115" fmla="*/ 1041848 w 1684821"/>
              <a:gd name="connsiteY115" fmla="*/ 350429 h 1685109"/>
              <a:gd name="connsiteX116" fmla="*/ 1072005 w 1684821"/>
              <a:gd name="connsiteY116" fmla="*/ 402808 h 1685109"/>
              <a:gd name="connsiteX117" fmla="*/ 1045023 w 1684821"/>
              <a:gd name="connsiteY117" fmla="*/ 465503 h 1685109"/>
              <a:gd name="connsiteX118" fmla="*/ 1102956 w 1684821"/>
              <a:gd name="connsiteY118" fmla="*/ 491692 h 1685109"/>
              <a:gd name="connsiteX119" fmla="*/ 1130732 w 1684821"/>
              <a:gd name="connsiteY119" fmla="*/ 421061 h 1685109"/>
              <a:gd name="connsiteX120" fmla="*/ 1183110 w 1684821"/>
              <a:gd name="connsiteY120" fmla="*/ 433759 h 1685109"/>
              <a:gd name="connsiteX121" fmla="*/ 1190253 w 1684821"/>
              <a:gd name="connsiteY121" fmla="*/ 376619 h 1685109"/>
              <a:gd name="connsiteX122" fmla="*/ 1105337 w 1684821"/>
              <a:gd name="connsiteY122" fmla="*/ 320272 h 1685109"/>
              <a:gd name="connsiteX123" fmla="*/ 914871 w 1684821"/>
              <a:gd name="connsiteY123" fmla="*/ 234563 h 1685109"/>
              <a:gd name="connsiteX124" fmla="*/ 898205 w 1684821"/>
              <a:gd name="connsiteY124" fmla="*/ 252815 h 1685109"/>
              <a:gd name="connsiteX125" fmla="*/ 917252 w 1684821"/>
              <a:gd name="connsiteY125" fmla="*/ 273449 h 1685109"/>
              <a:gd name="connsiteX126" fmla="*/ 937091 w 1684821"/>
              <a:gd name="connsiteY126" fmla="*/ 252022 h 1685109"/>
              <a:gd name="connsiteX127" fmla="*/ 914871 w 1684821"/>
              <a:gd name="connsiteY127" fmla="*/ 234563 h 1685109"/>
              <a:gd name="connsiteX128" fmla="*/ 788062 w 1684821"/>
              <a:gd name="connsiteY128" fmla="*/ 161047 h 1685109"/>
              <a:gd name="connsiteX129" fmla="*/ 1067578 w 1684821"/>
              <a:gd name="connsiteY129" fmla="*/ 198590 h 1685109"/>
              <a:gd name="connsiteX130" fmla="*/ 1423428 w 1684821"/>
              <a:gd name="connsiteY130" fmla="*/ 482326 h 1685109"/>
              <a:gd name="connsiteX131" fmla="*/ 1447691 w 1684821"/>
              <a:gd name="connsiteY131" fmla="*/ 507936 h 1685109"/>
              <a:gd name="connsiteX132" fmla="*/ 1457125 w 1684821"/>
              <a:gd name="connsiteY132" fmla="*/ 541634 h 1685109"/>
              <a:gd name="connsiteX133" fmla="*/ 1487454 w 1684821"/>
              <a:gd name="connsiteY133" fmla="*/ 1070691 h 1685109"/>
              <a:gd name="connsiteX134" fmla="*/ 728577 w 1684821"/>
              <a:gd name="connsiteY134" fmla="*/ 1514829 h 1685109"/>
              <a:gd name="connsiteX135" fmla="*/ 260850 w 1684821"/>
              <a:gd name="connsiteY135" fmla="*/ 1197396 h 1685109"/>
              <a:gd name="connsiteX136" fmla="*/ 237935 w 1684821"/>
              <a:gd name="connsiteY136" fmla="*/ 1177177 h 1685109"/>
              <a:gd name="connsiteX137" fmla="*/ 239957 w 1684821"/>
              <a:gd name="connsiteY137" fmla="*/ 1173133 h 1685109"/>
              <a:gd name="connsiteX138" fmla="*/ 227825 w 1684821"/>
              <a:gd name="connsiteY138" fmla="*/ 1138761 h 1685109"/>
              <a:gd name="connsiteX139" fmla="*/ 168517 w 1684821"/>
              <a:gd name="connsiteY139" fmla="*/ 739104 h 1685109"/>
              <a:gd name="connsiteX140" fmla="*/ 374749 w 1684821"/>
              <a:gd name="connsiteY140" fmla="*/ 348208 h 1685109"/>
              <a:gd name="connsiteX141" fmla="*/ 788062 w 1684821"/>
              <a:gd name="connsiteY141" fmla="*/ 161047 h 1685109"/>
              <a:gd name="connsiteX142" fmla="*/ 831480 w 1684821"/>
              <a:gd name="connsiteY142" fmla="*/ 99745 h 1685109"/>
              <a:gd name="connsiteX143" fmla="*/ 709032 w 1684821"/>
              <a:gd name="connsiteY143" fmla="*/ 110975 h 1685109"/>
              <a:gd name="connsiteX144" fmla="*/ 195476 w 1684821"/>
              <a:gd name="connsiteY144" fmla="*/ 1204135 h 1685109"/>
              <a:gd name="connsiteX145" fmla="*/ 213673 w 1684821"/>
              <a:gd name="connsiteY145" fmla="*/ 1236485 h 1685109"/>
              <a:gd name="connsiteX146" fmla="*/ 1054099 w 1684821"/>
              <a:gd name="connsiteY146" fmla="*/ 1554593 h 1685109"/>
              <a:gd name="connsiteX147" fmla="*/ 1496216 w 1684821"/>
              <a:gd name="connsiteY147" fmla="*/ 489739 h 1685109"/>
              <a:gd name="connsiteX148" fmla="*/ 831480 w 1684821"/>
              <a:gd name="connsiteY148" fmla="*/ 99745 h 1685109"/>
              <a:gd name="connsiteX149" fmla="*/ 897993 w 1684821"/>
              <a:gd name="connsiteY149" fmla="*/ 1551 h 1685109"/>
              <a:gd name="connsiteX150" fmla="*/ 1575069 w 1684821"/>
              <a:gd name="connsiteY150" fmla="*/ 423018 h 1685109"/>
              <a:gd name="connsiteX151" fmla="*/ 1584504 w 1684821"/>
              <a:gd name="connsiteY151" fmla="*/ 436497 h 1685109"/>
              <a:gd name="connsiteX152" fmla="*/ 1680881 w 1684821"/>
              <a:gd name="connsiteY152" fmla="*/ 752583 h 1685109"/>
              <a:gd name="connsiteX153" fmla="*/ 1342554 w 1684821"/>
              <a:gd name="connsiteY153" fmla="*/ 1518200 h 1685109"/>
              <a:gd name="connsiteX154" fmla="*/ 119993 w 1684821"/>
              <a:gd name="connsiteY154" fmla="*/ 1272879 h 1685109"/>
              <a:gd name="connsiteX155" fmla="*/ 101122 w 1684821"/>
              <a:gd name="connsiteY155" fmla="*/ 1245247 h 1685109"/>
              <a:gd name="connsiteX156" fmla="*/ 18899 w 1684821"/>
              <a:gd name="connsiteY156" fmla="*/ 1015427 h 1685109"/>
              <a:gd name="connsiteX157" fmla="*/ 616026 w 1684821"/>
              <a:gd name="connsiteY157" fmla="*/ 30774 h 1685109"/>
              <a:gd name="connsiteX158" fmla="*/ 897993 w 1684821"/>
              <a:gd name="connsiteY158" fmla="*/ 1551 h 16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1684821" h="1685109">
                <a:moveTo>
                  <a:pt x="992645" y="1291648"/>
                </a:moveTo>
                <a:cubicBezTo>
                  <a:pt x="980741" y="1292442"/>
                  <a:pt x="973598" y="1300378"/>
                  <a:pt x="974392" y="1312282"/>
                </a:cubicBezTo>
                <a:cubicBezTo>
                  <a:pt x="975185" y="1322599"/>
                  <a:pt x="980741" y="1329741"/>
                  <a:pt x="991851" y="1329741"/>
                </a:cubicBezTo>
                <a:cubicBezTo>
                  <a:pt x="1004549" y="1330535"/>
                  <a:pt x="1010898" y="1322599"/>
                  <a:pt x="1012485" y="1310695"/>
                </a:cubicBezTo>
                <a:cubicBezTo>
                  <a:pt x="1010898" y="1299584"/>
                  <a:pt x="1004549" y="1290855"/>
                  <a:pt x="992645" y="1291648"/>
                </a:cubicBezTo>
                <a:close/>
                <a:moveTo>
                  <a:pt x="767260" y="1280538"/>
                </a:moveTo>
                <a:cubicBezTo>
                  <a:pt x="749007" y="1282919"/>
                  <a:pt x="732341" y="1288474"/>
                  <a:pt x="729960" y="1309108"/>
                </a:cubicBezTo>
                <a:cubicBezTo>
                  <a:pt x="727579" y="1329742"/>
                  <a:pt x="735515" y="1344821"/>
                  <a:pt x="761705" y="1349582"/>
                </a:cubicBezTo>
                <a:cubicBezTo>
                  <a:pt x="737897" y="1368629"/>
                  <a:pt x="699803" y="1366248"/>
                  <a:pt x="702978" y="1401166"/>
                </a:cubicBezTo>
                <a:cubicBezTo>
                  <a:pt x="704565" y="1424181"/>
                  <a:pt x="723612" y="1443228"/>
                  <a:pt x="746626" y="1447196"/>
                </a:cubicBezTo>
                <a:cubicBezTo>
                  <a:pt x="787893" y="1454338"/>
                  <a:pt x="782339" y="1410690"/>
                  <a:pt x="800591" y="1391643"/>
                </a:cubicBezTo>
                <a:cubicBezTo>
                  <a:pt x="808527" y="1415451"/>
                  <a:pt x="825987" y="1423387"/>
                  <a:pt x="847415" y="1417833"/>
                </a:cubicBezTo>
                <a:cubicBezTo>
                  <a:pt x="868842" y="1412277"/>
                  <a:pt x="871223" y="1390850"/>
                  <a:pt x="872016" y="1372597"/>
                </a:cubicBezTo>
                <a:cubicBezTo>
                  <a:pt x="871223" y="1321013"/>
                  <a:pt x="818051" y="1274189"/>
                  <a:pt x="767260" y="1280538"/>
                </a:cubicBezTo>
                <a:close/>
                <a:moveTo>
                  <a:pt x="1255329" y="1124990"/>
                </a:moveTo>
                <a:cubicBezTo>
                  <a:pt x="1218823" y="1125784"/>
                  <a:pt x="1188666" y="1141657"/>
                  <a:pt x="1169620" y="1172607"/>
                </a:cubicBezTo>
                <a:cubicBezTo>
                  <a:pt x="1156128" y="1194828"/>
                  <a:pt x="1148192" y="1221017"/>
                  <a:pt x="1168826" y="1241651"/>
                </a:cubicBezTo>
                <a:cubicBezTo>
                  <a:pt x="1189459" y="1263078"/>
                  <a:pt x="1209300" y="1244826"/>
                  <a:pt x="1226759" y="1232128"/>
                </a:cubicBezTo>
                <a:cubicBezTo>
                  <a:pt x="1233901" y="1256729"/>
                  <a:pt x="1222791" y="1291648"/>
                  <a:pt x="1259297" y="1297204"/>
                </a:cubicBezTo>
                <a:cubicBezTo>
                  <a:pt x="1283105" y="1301171"/>
                  <a:pt x="1305326" y="1286886"/>
                  <a:pt x="1314056" y="1265459"/>
                </a:cubicBezTo>
                <a:cubicBezTo>
                  <a:pt x="1329134" y="1233715"/>
                  <a:pt x="1296597" y="1224192"/>
                  <a:pt x="1277550" y="1204351"/>
                </a:cubicBezTo>
                <a:cubicBezTo>
                  <a:pt x="1298977" y="1193241"/>
                  <a:pt x="1318024" y="1180543"/>
                  <a:pt x="1310088" y="1155941"/>
                </a:cubicBezTo>
                <a:cubicBezTo>
                  <a:pt x="1302151" y="1131339"/>
                  <a:pt x="1278343" y="1124197"/>
                  <a:pt x="1255329" y="1124990"/>
                </a:cubicBezTo>
                <a:close/>
                <a:moveTo>
                  <a:pt x="653774" y="1102770"/>
                </a:moveTo>
                <a:cubicBezTo>
                  <a:pt x="641870" y="1101977"/>
                  <a:pt x="634728" y="1109913"/>
                  <a:pt x="634728" y="1122611"/>
                </a:cubicBezTo>
                <a:cubicBezTo>
                  <a:pt x="634728" y="1133721"/>
                  <a:pt x="641077" y="1140070"/>
                  <a:pt x="651393" y="1140863"/>
                </a:cubicBezTo>
                <a:cubicBezTo>
                  <a:pt x="663298" y="1141657"/>
                  <a:pt x="670440" y="1135309"/>
                  <a:pt x="673614" y="1124198"/>
                </a:cubicBezTo>
                <a:cubicBezTo>
                  <a:pt x="672027" y="1111500"/>
                  <a:pt x="664885" y="1103564"/>
                  <a:pt x="653774" y="1102770"/>
                </a:cubicBezTo>
                <a:close/>
                <a:moveTo>
                  <a:pt x="1446589" y="1065470"/>
                </a:moveTo>
                <a:cubicBezTo>
                  <a:pt x="1433891" y="1066264"/>
                  <a:pt x="1426748" y="1072613"/>
                  <a:pt x="1427542" y="1085311"/>
                </a:cubicBezTo>
                <a:cubicBezTo>
                  <a:pt x="1428335" y="1095627"/>
                  <a:pt x="1433891" y="1103563"/>
                  <a:pt x="1444207" y="1103563"/>
                </a:cubicBezTo>
                <a:cubicBezTo>
                  <a:pt x="1456112" y="1104357"/>
                  <a:pt x="1464841" y="1096421"/>
                  <a:pt x="1465635" y="1085311"/>
                </a:cubicBezTo>
                <a:cubicBezTo>
                  <a:pt x="1467223" y="1074200"/>
                  <a:pt x="1458492" y="1067057"/>
                  <a:pt x="1446589" y="1065470"/>
                </a:cubicBezTo>
                <a:close/>
                <a:moveTo>
                  <a:pt x="988677" y="1057535"/>
                </a:moveTo>
                <a:cubicBezTo>
                  <a:pt x="959314" y="1059122"/>
                  <a:pt x="942648" y="1075788"/>
                  <a:pt x="943442" y="1105945"/>
                </a:cubicBezTo>
                <a:cubicBezTo>
                  <a:pt x="944235" y="1136896"/>
                  <a:pt x="963281" y="1148800"/>
                  <a:pt x="991852" y="1151974"/>
                </a:cubicBezTo>
                <a:cubicBezTo>
                  <a:pt x="1020422" y="1148006"/>
                  <a:pt x="1038675" y="1131340"/>
                  <a:pt x="1037881" y="1102770"/>
                </a:cubicBezTo>
                <a:cubicBezTo>
                  <a:pt x="1036294" y="1073407"/>
                  <a:pt x="1018040" y="1055948"/>
                  <a:pt x="988677" y="1057535"/>
                </a:cubicBezTo>
                <a:close/>
                <a:moveTo>
                  <a:pt x="377499" y="951290"/>
                </a:moveTo>
                <a:cubicBezTo>
                  <a:pt x="355377" y="951588"/>
                  <a:pt x="333553" y="958730"/>
                  <a:pt x="318077" y="972618"/>
                </a:cubicBezTo>
                <a:cubicBezTo>
                  <a:pt x="302999" y="986109"/>
                  <a:pt x="287920" y="1001981"/>
                  <a:pt x="298238" y="1023409"/>
                </a:cubicBezTo>
                <a:cubicBezTo>
                  <a:pt x="307761" y="1044043"/>
                  <a:pt x="326808" y="1048011"/>
                  <a:pt x="350616" y="1038488"/>
                </a:cubicBezTo>
                <a:cubicBezTo>
                  <a:pt x="345854" y="1067058"/>
                  <a:pt x="315697" y="1090072"/>
                  <a:pt x="345060" y="1113880"/>
                </a:cubicBezTo>
                <a:cubicBezTo>
                  <a:pt x="363314" y="1128958"/>
                  <a:pt x="388709" y="1129752"/>
                  <a:pt x="407756" y="1116261"/>
                </a:cubicBezTo>
                <a:cubicBezTo>
                  <a:pt x="439500" y="1094040"/>
                  <a:pt x="409343" y="1067058"/>
                  <a:pt x="407756" y="1040868"/>
                </a:cubicBezTo>
                <a:cubicBezTo>
                  <a:pt x="429977" y="1045630"/>
                  <a:pt x="452198" y="1048804"/>
                  <a:pt x="460927" y="1023409"/>
                </a:cubicBezTo>
                <a:cubicBezTo>
                  <a:pt x="470451" y="1001981"/>
                  <a:pt x="456166" y="984522"/>
                  <a:pt x="438706" y="971031"/>
                </a:cubicBezTo>
                <a:cubicBezTo>
                  <a:pt x="422040" y="957539"/>
                  <a:pt x="399621" y="950992"/>
                  <a:pt x="377499" y="951290"/>
                </a:cubicBezTo>
                <a:close/>
                <a:moveTo>
                  <a:pt x="1059309" y="893257"/>
                </a:moveTo>
                <a:cubicBezTo>
                  <a:pt x="1046610" y="892464"/>
                  <a:pt x="1040261" y="900400"/>
                  <a:pt x="1039468" y="912304"/>
                </a:cubicBezTo>
                <a:cubicBezTo>
                  <a:pt x="1039468" y="924209"/>
                  <a:pt x="1045817" y="931351"/>
                  <a:pt x="1058515" y="932938"/>
                </a:cubicBezTo>
                <a:cubicBezTo>
                  <a:pt x="1069625" y="931351"/>
                  <a:pt x="1077561" y="924209"/>
                  <a:pt x="1078354" y="913098"/>
                </a:cubicBezTo>
                <a:cubicBezTo>
                  <a:pt x="1078354" y="901987"/>
                  <a:pt x="1071212" y="893257"/>
                  <a:pt x="1059309" y="893257"/>
                </a:cubicBezTo>
                <a:close/>
                <a:moveTo>
                  <a:pt x="197449" y="838499"/>
                </a:moveTo>
                <a:cubicBezTo>
                  <a:pt x="186339" y="840086"/>
                  <a:pt x="179196" y="848022"/>
                  <a:pt x="180783" y="860720"/>
                </a:cubicBezTo>
                <a:cubicBezTo>
                  <a:pt x="182370" y="871036"/>
                  <a:pt x="188719" y="877385"/>
                  <a:pt x="199036" y="877385"/>
                </a:cubicBezTo>
                <a:cubicBezTo>
                  <a:pt x="211734" y="877385"/>
                  <a:pt x="217289" y="869449"/>
                  <a:pt x="218083" y="857545"/>
                </a:cubicBezTo>
                <a:cubicBezTo>
                  <a:pt x="215702" y="845641"/>
                  <a:pt x="210147" y="836911"/>
                  <a:pt x="197449" y="838499"/>
                </a:cubicBezTo>
                <a:close/>
                <a:moveTo>
                  <a:pt x="511717" y="825801"/>
                </a:moveTo>
                <a:cubicBezTo>
                  <a:pt x="502195" y="825801"/>
                  <a:pt x="494258" y="831356"/>
                  <a:pt x="493464" y="842466"/>
                </a:cubicBezTo>
                <a:cubicBezTo>
                  <a:pt x="491877" y="855164"/>
                  <a:pt x="499020" y="861513"/>
                  <a:pt x="512511" y="864687"/>
                </a:cubicBezTo>
                <a:cubicBezTo>
                  <a:pt x="522035" y="863100"/>
                  <a:pt x="531558" y="858338"/>
                  <a:pt x="531558" y="845641"/>
                </a:cubicBezTo>
                <a:cubicBezTo>
                  <a:pt x="531558" y="832943"/>
                  <a:pt x="523622" y="826594"/>
                  <a:pt x="511717" y="825801"/>
                </a:cubicBezTo>
                <a:close/>
                <a:moveTo>
                  <a:pt x="1320467" y="777763"/>
                </a:moveTo>
                <a:cubicBezTo>
                  <a:pt x="1309642" y="775803"/>
                  <a:pt x="1298779" y="775803"/>
                  <a:pt x="1288661" y="778184"/>
                </a:cubicBezTo>
                <a:cubicBezTo>
                  <a:pt x="1267234" y="782946"/>
                  <a:pt x="1245806" y="790882"/>
                  <a:pt x="1243425" y="816277"/>
                </a:cubicBezTo>
                <a:cubicBezTo>
                  <a:pt x="1241044" y="840879"/>
                  <a:pt x="1260885" y="851196"/>
                  <a:pt x="1281519" y="856751"/>
                </a:cubicBezTo>
                <a:cubicBezTo>
                  <a:pt x="1266440" y="877385"/>
                  <a:pt x="1229934" y="886115"/>
                  <a:pt x="1246599" y="920239"/>
                </a:cubicBezTo>
                <a:cubicBezTo>
                  <a:pt x="1256916" y="941667"/>
                  <a:pt x="1279137" y="952777"/>
                  <a:pt x="1303740" y="948810"/>
                </a:cubicBezTo>
                <a:cubicBezTo>
                  <a:pt x="1337865" y="942460"/>
                  <a:pt x="1325167" y="908336"/>
                  <a:pt x="1336277" y="882940"/>
                </a:cubicBezTo>
                <a:cubicBezTo>
                  <a:pt x="1352150" y="898812"/>
                  <a:pt x="1370403" y="906748"/>
                  <a:pt x="1388656" y="891669"/>
                </a:cubicBezTo>
                <a:cubicBezTo>
                  <a:pt x="1406909" y="876591"/>
                  <a:pt x="1402147" y="855164"/>
                  <a:pt x="1395798" y="836911"/>
                </a:cubicBezTo>
                <a:cubicBezTo>
                  <a:pt x="1385084" y="807151"/>
                  <a:pt x="1352943" y="783640"/>
                  <a:pt x="1320467" y="777763"/>
                </a:cubicBezTo>
                <a:close/>
                <a:moveTo>
                  <a:pt x="805055" y="756063"/>
                </a:moveTo>
                <a:cubicBezTo>
                  <a:pt x="795234" y="754178"/>
                  <a:pt x="785116" y="755963"/>
                  <a:pt x="775196" y="763899"/>
                </a:cubicBezTo>
                <a:cubicBezTo>
                  <a:pt x="756943" y="778978"/>
                  <a:pt x="759324" y="799612"/>
                  <a:pt x="777576" y="821039"/>
                </a:cubicBezTo>
                <a:cubicBezTo>
                  <a:pt x="760911" y="817864"/>
                  <a:pt x="751388" y="814690"/>
                  <a:pt x="741070" y="813897"/>
                </a:cubicBezTo>
                <a:cubicBezTo>
                  <a:pt x="706946" y="810722"/>
                  <a:pt x="695041" y="824213"/>
                  <a:pt x="699009" y="857545"/>
                </a:cubicBezTo>
                <a:cubicBezTo>
                  <a:pt x="703771" y="900399"/>
                  <a:pt x="727579" y="911510"/>
                  <a:pt x="764085" y="888496"/>
                </a:cubicBezTo>
                <a:cubicBezTo>
                  <a:pt x="772021" y="883734"/>
                  <a:pt x="777576" y="875798"/>
                  <a:pt x="787894" y="875798"/>
                </a:cubicBezTo>
                <a:cubicBezTo>
                  <a:pt x="783925" y="898812"/>
                  <a:pt x="793449" y="916272"/>
                  <a:pt x="814876" y="921827"/>
                </a:cubicBezTo>
                <a:cubicBezTo>
                  <a:pt x="837097" y="927382"/>
                  <a:pt x="849795" y="909130"/>
                  <a:pt x="860906" y="891670"/>
                </a:cubicBezTo>
                <a:cubicBezTo>
                  <a:pt x="872016" y="875004"/>
                  <a:pt x="865667" y="855958"/>
                  <a:pt x="866461" y="837705"/>
                </a:cubicBezTo>
                <a:cubicBezTo>
                  <a:pt x="870429" y="808341"/>
                  <a:pt x="854557" y="786914"/>
                  <a:pt x="833129" y="770248"/>
                </a:cubicBezTo>
                <a:cubicBezTo>
                  <a:pt x="824399" y="763503"/>
                  <a:pt x="814876" y="757947"/>
                  <a:pt x="805055" y="756063"/>
                </a:cubicBezTo>
                <a:close/>
                <a:moveTo>
                  <a:pt x="298237" y="718664"/>
                </a:moveTo>
                <a:cubicBezTo>
                  <a:pt x="272048" y="718664"/>
                  <a:pt x="256176" y="734536"/>
                  <a:pt x="255382" y="760725"/>
                </a:cubicBezTo>
                <a:cubicBezTo>
                  <a:pt x="255382" y="786914"/>
                  <a:pt x="272841" y="802786"/>
                  <a:pt x="297444" y="802786"/>
                </a:cubicBezTo>
                <a:cubicBezTo>
                  <a:pt x="322839" y="803580"/>
                  <a:pt x="337917" y="786914"/>
                  <a:pt x="341886" y="759138"/>
                </a:cubicBezTo>
                <a:cubicBezTo>
                  <a:pt x="336330" y="736917"/>
                  <a:pt x="325220" y="718664"/>
                  <a:pt x="298237" y="718664"/>
                </a:cubicBezTo>
                <a:close/>
                <a:moveTo>
                  <a:pt x="929950" y="590893"/>
                </a:moveTo>
                <a:cubicBezTo>
                  <a:pt x="919633" y="590893"/>
                  <a:pt x="913284" y="597242"/>
                  <a:pt x="912490" y="607559"/>
                </a:cubicBezTo>
                <a:cubicBezTo>
                  <a:pt x="911697" y="619463"/>
                  <a:pt x="917252" y="626605"/>
                  <a:pt x="929156" y="629779"/>
                </a:cubicBezTo>
                <a:cubicBezTo>
                  <a:pt x="941060" y="627399"/>
                  <a:pt x="948996" y="621050"/>
                  <a:pt x="949790" y="609939"/>
                </a:cubicBezTo>
                <a:cubicBezTo>
                  <a:pt x="950583" y="598035"/>
                  <a:pt x="942647" y="590893"/>
                  <a:pt x="929950" y="590893"/>
                </a:cubicBezTo>
                <a:close/>
                <a:moveTo>
                  <a:pt x="1318818" y="482962"/>
                </a:moveTo>
                <a:cubicBezTo>
                  <a:pt x="1306914" y="483756"/>
                  <a:pt x="1301359" y="493279"/>
                  <a:pt x="1302152" y="504390"/>
                </a:cubicBezTo>
                <a:cubicBezTo>
                  <a:pt x="1302152" y="515500"/>
                  <a:pt x="1308501" y="521055"/>
                  <a:pt x="1319612" y="521055"/>
                </a:cubicBezTo>
                <a:cubicBezTo>
                  <a:pt x="1331516" y="521055"/>
                  <a:pt x="1338658" y="513913"/>
                  <a:pt x="1340245" y="502009"/>
                </a:cubicBezTo>
                <a:cubicBezTo>
                  <a:pt x="1337071" y="490898"/>
                  <a:pt x="1330722" y="482169"/>
                  <a:pt x="1318818" y="482962"/>
                </a:cubicBezTo>
                <a:close/>
                <a:moveTo>
                  <a:pt x="784719" y="478200"/>
                </a:moveTo>
                <a:cubicBezTo>
                  <a:pt x="757736" y="477407"/>
                  <a:pt x="741071" y="493279"/>
                  <a:pt x="740277" y="518675"/>
                </a:cubicBezTo>
                <a:cubicBezTo>
                  <a:pt x="741071" y="544071"/>
                  <a:pt x="756943" y="559943"/>
                  <a:pt x="783926" y="560736"/>
                </a:cubicBezTo>
                <a:cubicBezTo>
                  <a:pt x="810115" y="558356"/>
                  <a:pt x="825987" y="544071"/>
                  <a:pt x="825194" y="517881"/>
                </a:cubicBezTo>
                <a:cubicBezTo>
                  <a:pt x="824400" y="494073"/>
                  <a:pt x="810115" y="478994"/>
                  <a:pt x="784719" y="478200"/>
                </a:cubicBezTo>
                <a:close/>
                <a:moveTo>
                  <a:pt x="495052" y="368683"/>
                </a:moveTo>
                <a:cubicBezTo>
                  <a:pt x="449816" y="365509"/>
                  <a:pt x="405374" y="397253"/>
                  <a:pt x="393470" y="440108"/>
                </a:cubicBezTo>
                <a:cubicBezTo>
                  <a:pt x="387915" y="459947"/>
                  <a:pt x="390295" y="478201"/>
                  <a:pt x="408549" y="488517"/>
                </a:cubicBezTo>
                <a:cubicBezTo>
                  <a:pt x="429183" y="501215"/>
                  <a:pt x="445848" y="492486"/>
                  <a:pt x="457753" y="471852"/>
                </a:cubicBezTo>
                <a:cubicBezTo>
                  <a:pt x="470450" y="498041"/>
                  <a:pt x="457753" y="536134"/>
                  <a:pt x="495846" y="540895"/>
                </a:cubicBezTo>
                <a:cubicBezTo>
                  <a:pt x="518067" y="543277"/>
                  <a:pt x="540288" y="529785"/>
                  <a:pt x="549017" y="507564"/>
                </a:cubicBezTo>
                <a:cubicBezTo>
                  <a:pt x="564096" y="472645"/>
                  <a:pt x="526003" y="466296"/>
                  <a:pt x="510924" y="445663"/>
                </a:cubicBezTo>
                <a:cubicBezTo>
                  <a:pt x="532352" y="439314"/>
                  <a:pt x="552191" y="428203"/>
                  <a:pt x="546637" y="403601"/>
                </a:cubicBezTo>
                <a:cubicBezTo>
                  <a:pt x="541081" y="378206"/>
                  <a:pt x="518860" y="370270"/>
                  <a:pt x="495052" y="368683"/>
                </a:cubicBezTo>
                <a:close/>
                <a:moveTo>
                  <a:pt x="1105337" y="320272"/>
                </a:moveTo>
                <a:cubicBezTo>
                  <a:pt x="1078354" y="318685"/>
                  <a:pt x="1052959" y="324241"/>
                  <a:pt x="1041848" y="350429"/>
                </a:cubicBezTo>
                <a:cubicBezTo>
                  <a:pt x="1029150" y="378206"/>
                  <a:pt x="1056133" y="388523"/>
                  <a:pt x="1072005" y="402808"/>
                </a:cubicBezTo>
                <a:cubicBezTo>
                  <a:pt x="1060101" y="423442"/>
                  <a:pt x="1025183" y="434552"/>
                  <a:pt x="1045023" y="465503"/>
                </a:cubicBezTo>
                <a:cubicBezTo>
                  <a:pt x="1057720" y="485343"/>
                  <a:pt x="1079148" y="498041"/>
                  <a:pt x="1102956" y="491692"/>
                </a:cubicBezTo>
                <a:cubicBezTo>
                  <a:pt x="1134701" y="482169"/>
                  <a:pt x="1125971" y="451218"/>
                  <a:pt x="1130732" y="421061"/>
                </a:cubicBezTo>
                <a:cubicBezTo>
                  <a:pt x="1145811" y="442488"/>
                  <a:pt x="1164858" y="448044"/>
                  <a:pt x="1183110" y="433759"/>
                </a:cubicBezTo>
                <a:cubicBezTo>
                  <a:pt x="1204538" y="418680"/>
                  <a:pt x="1199777" y="395666"/>
                  <a:pt x="1190253" y="376619"/>
                </a:cubicBezTo>
                <a:cubicBezTo>
                  <a:pt x="1172794" y="342493"/>
                  <a:pt x="1145017" y="322653"/>
                  <a:pt x="1105337" y="320272"/>
                </a:cubicBezTo>
                <a:close/>
                <a:moveTo>
                  <a:pt x="914871" y="234563"/>
                </a:moveTo>
                <a:cubicBezTo>
                  <a:pt x="904554" y="235356"/>
                  <a:pt x="898205" y="242499"/>
                  <a:pt x="898205" y="252815"/>
                </a:cubicBezTo>
                <a:cubicBezTo>
                  <a:pt x="898205" y="264720"/>
                  <a:pt x="905347" y="273449"/>
                  <a:pt x="917252" y="273449"/>
                </a:cubicBezTo>
                <a:cubicBezTo>
                  <a:pt x="929155" y="272656"/>
                  <a:pt x="936298" y="264720"/>
                  <a:pt x="937091" y="252022"/>
                </a:cubicBezTo>
                <a:cubicBezTo>
                  <a:pt x="933918" y="240912"/>
                  <a:pt x="927569" y="233769"/>
                  <a:pt x="914871" y="234563"/>
                </a:cubicBezTo>
                <a:close/>
                <a:moveTo>
                  <a:pt x="788062" y="161047"/>
                </a:moveTo>
                <a:cubicBezTo>
                  <a:pt x="877490" y="155245"/>
                  <a:pt x="970781" y="168009"/>
                  <a:pt x="1067578" y="198590"/>
                </a:cubicBezTo>
                <a:cubicBezTo>
                  <a:pt x="1221240" y="247115"/>
                  <a:pt x="1336487" y="348208"/>
                  <a:pt x="1423428" y="482326"/>
                </a:cubicBezTo>
                <a:cubicBezTo>
                  <a:pt x="1429494" y="492435"/>
                  <a:pt x="1435559" y="503219"/>
                  <a:pt x="1447691" y="507936"/>
                </a:cubicBezTo>
                <a:cubicBezTo>
                  <a:pt x="1442299" y="520067"/>
                  <a:pt x="1451060" y="530851"/>
                  <a:pt x="1457125" y="541634"/>
                </a:cubicBezTo>
                <a:cubicBezTo>
                  <a:pt x="1539349" y="713494"/>
                  <a:pt x="1550132" y="889396"/>
                  <a:pt x="1487454" y="1070691"/>
                </a:cubicBezTo>
                <a:cubicBezTo>
                  <a:pt x="1380295" y="1380712"/>
                  <a:pt x="1052077" y="1574138"/>
                  <a:pt x="728577" y="1514829"/>
                </a:cubicBezTo>
                <a:cubicBezTo>
                  <a:pt x="525715" y="1477762"/>
                  <a:pt x="370705" y="1370602"/>
                  <a:pt x="260850" y="1197396"/>
                </a:cubicBezTo>
                <a:cubicBezTo>
                  <a:pt x="255458" y="1188634"/>
                  <a:pt x="252089" y="1175829"/>
                  <a:pt x="237935" y="1177177"/>
                </a:cubicBezTo>
                <a:cubicBezTo>
                  <a:pt x="238609" y="1175829"/>
                  <a:pt x="239283" y="1174481"/>
                  <a:pt x="239957" y="1173133"/>
                </a:cubicBezTo>
                <a:cubicBezTo>
                  <a:pt x="239957" y="1160327"/>
                  <a:pt x="232543" y="1150218"/>
                  <a:pt x="227825" y="1138761"/>
                </a:cubicBezTo>
                <a:cubicBezTo>
                  <a:pt x="171214" y="1010709"/>
                  <a:pt x="145603" y="878613"/>
                  <a:pt x="168517" y="739104"/>
                </a:cubicBezTo>
                <a:cubicBezTo>
                  <a:pt x="193454" y="585442"/>
                  <a:pt x="260176" y="454019"/>
                  <a:pt x="374749" y="348208"/>
                </a:cubicBezTo>
                <a:cubicBezTo>
                  <a:pt x="500695" y="231951"/>
                  <a:pt x="639014" y="170715"/>
                  <a:pt x="788062" y="161047"/>
                </a:cubicBezTo>
                <a:close/>
                <a:moveTo>
                  <a:pt x="831480" y="99745"/>
                </a:moveTo>
                <a:cubicBezTo>
                  <a:pt x="791066" y="100149"/>
                  <a:pt x="750144" y="103814"/>
                  <a:pt x="709032" y="110975"/>
                </a:cubicBezTo>
                <a:cubicBezTo>
                  <a:pt x="214347" y="197241"/>
                  <a:pt x="-57259" y="770106"/>
                  <a:pt x="195476" y="1204135"/>
                </a:cubicBezTo>
                <a:cubicBezTo>
                  <a:pt x="201541" y="1214918"/>
                  <a:pt x="206933" y="1226376"/>
                  <a:pt x="213673" y="1236485"/>
                </a:cubicBezTo>
                <a:cubicBezTo>
                  <a:pt x="391598" y="1519548"/>
                  <a:pt x="725207" y="1645578"/>
                  <a:pt x="1054099" y="1554593"/>
                </a:cubicBezTo>
                <a:cubicBezTo>
                  <a:pt x="1500933" y="1430585"/>
                  <a:pt x="1725362" y="890745"/>
                  <a:pt x="1496216" y="489739"/>
                </a:cubicBezTo>
                <a:cubicBezTo>
                  <a:pt x="1372376" y="253854"/>
                  <a:pt x="1114376" y="96917"/>
                  <a:pt x="831480" y="99745"/>
                </a:cubicBezTo>
                <a:close/>
                <a:moveTo>
                  <a:pt x="897993" y="1551"/>
                </a:moveTo>
                <a:cubicBezTo>
                  <a:pt x="1174485" y="18263"/>
                  <a:pt x="1425956" y="169272"/>
                  <a:pt x="1575069" y="423018"/>
                </a:cubicBezTo>
                <a:cubicBezTo>
                  <a:pt x="1577765" y="427735"/>
                  <a:pt x="1581135" y="431779"/>
                  <a:pt x="1584504" y="436497"/>
                </a:cubicBezTo>
                <a:cubicBezTo>
                  <a:pt x="1634378" y="536916"/>
                  <a:pt x="1671445" y="640706"/>
                  <a:pt x="1680881" y="752583"/>
                </a:cubicBezTo>
                <a:cubicBezTo>
                  <a:pt x="1707839" y="1070018"/>
                  <a:pt x="1596636" y="1329491"/>
                  <a:pt x="1342554" y="1518200"/>
                </a:cubicBezTo>
                <a:cubicBezTo>
                  <a:pt x="940200" y="1817437"/>
                  <a:pt x="379466" y="1701516"/>
                  <a:pt x="119993" y="1272879"/>
                </a:cubicBezTo>
                <a:cubicBezTo>
                  <a:pt x="114601" y="1263443"/>
                  <a:pt x="107187" y="1254682"/>
                  <a:pt x="101122" y="1245247"/>
                </a:cubicBezTo>
                <a:cubicBezTo>
                  <a:pt x="67424" y="1171111"/>
                  <a:pt x="36422" y="1095628"/>
                  <a:pt x="18899" y="1015427"/>
                </a:cubicBezTo>
                <a:cubicBezTo>
                  <a:pt x="-75455" y="588137"/>
                  <a:pt x="192780" y="144672"/>
                  <a:pt x="616026" y="30774"/>
                </a:cubicBezTo>
                <a:cubicBezTo>
                  <a:pt x="710886" y="5332"/>
                  <a:pt x="805830" y="-4019"/>
                  <a:pt x="897993" y="155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42502A-09E3-1563-EF92-4C731B0F722D}"/>
              </a:ext>
            </a:extLst>
          </p:cNvPr>
          <p:cNvSpPr/>
          <p:nvPr/>
        </p:nvSpPr>
        <p:spPr>
          <a:xfrm>
            <a:off x="432043" y="3891897"/>
            <a:ext cx="982456" cy="100314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10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hawaiian</a:t>
            </a:r>
            <a:endParaRPr lang="en-IN" altLang="ko-KR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IN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2422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980C3D-7E16-5328-E705-2CCAA00BA396}"/>
              </a:ext>
            </a:extLst>
          </p:cNvPr>
          <p:cNvSpPr/>
          <p:nvPr/>
        </p:nvSpPr>
        <p:spPr>
          <a:xfrm>
            <a:off x="162625" y="5413449"/>
            <a:ext cx="1521292" cy="1521552"/>
          </a:xfrm>
          <a:custGeom>
            <a:avLst/>
            <a:gdLst>
              <a:gd name="connsiteX0" fmla="*/ 992645 w 1684821"/>
              <a:gd name="connsiteY0" fmla="*/ 1291648 h 1685109"/>
              <a:gd name="connsiteX1" fmla="*/ 974392 w 1684821"/>
              <a:gd name="connsiteY1" fmla="*/ 1312282 h 1685109"/>
              <a:gd name="connsiteX2" fmla="*/ 991851 w 1684821"/>
              <a:gd name="connsiteY2" fmla="*/ 1329741 h 1685109"/>
              <a:gd name="connsiteX3" fmla="*/ 1012485 w 1684821"/>
              <a:gd name="connsiteY3" fmla="*/ 1310695 h 1685109"/>
              <a:gd name="connsiteX4" fmla="*/ 992645 w 1684821"/>
              <a:gd name="connsiteY4" fmla="*/ 1291648 h 1685109"/>
              <a:gd name="connsiteX5" fmla="*/ 767260 w 1684821"/>
              <a:gd name="connsiteY5" fmla="*/ 1280538 h 1685109"/>
              <a:gd name="connsiteX6" fmla="*/ 729960 w 1684821"/>
              <a:gd name="connsiteY6" fmla="*/ 1309108 h 1685109"/>
              <a:gd name="connsiteX7" fmla="*/ 761705 w 1684821"/>
              <a:gd name="connsiteY7" fmla="*/ 1349582 h 1685109"/>
              <a:gd name="connsiteX8" fmla="*/ 702978 w 1684821"/>
              <a:gd name="connsiteY8" fmla="*/ 1401166 h 1685109"/>
              <a:gd name="connsiteX9" fmla="*/ 746626 w 1684821"/>
              <a:gd name="connsiteY9" fmla="*/ 1447196 h 1685109"/>
              <a:gd name="connsiteX10" fmla="*/ 800591 w 1684821"/>
              <a:gd name="connsiteY10" fmla="*/ 1391643 h 1685109"/>
              <a:gd name="connsiteX11" fmla="*/ 847415 w 1684821"/>
              <a:gd name="connsiteY11" fmla="*/ 1417833 h 1685109"/>
              <a:gd name="connsiteX12" fmla="*/ 872016 w 1684821"/>
              <a:gd name="connsiteY12" fmla="*/ 1372597 h 1685109"/>
              <a:gd name="connsiteX13" fmla="*/ 767260 w 1684821"/>
              <a:gd name="connsiteY13" fmla="*/ 1280538 h 1685109"/>
              <a:gd name="connsiteX14" fmla="*/ 1255329 w 1684821"/>
              <a:gd name="connsiteY14" fmla="*/ 1124990 h 1685109"/>
              <a:gd name="connsiteX15" fmla="*/ 1169620 w 1684821"/>
              <a:gd name="connsiteY15" fmla="*/ 1172607 h 1685109"/>
              <a:gd name="connsiteX16" fmla="*/ 1168826 w 1684821"/>
              <a:gd name="connsiteY16" fmla="*/ 1241651 h 1685109"/>
              <a:gd name="connsiteX17" fmla="*/ 1226759 w 1684821"/>
              <a:gd name="connsiteY17" fmla="*/ 1232128 h 1685109"/>
              <a:gd name="connsiteX18" fmla="*/ 1259297 w 1684821"/>
              <a:gd name="connsiteY18" fmla="*/ 1297204 h 1685109"/>
              <a:gd name="connsiteX19" fmla="*/ 1314056 w 1684821"/>
              <a:gd name="connsiteY19" fmla="*/ 1265459 h 1685109"/>
              <a:gd name="connsiteX20" fmla="*/ 1277550 w 1684821"/>
              <a:gd name="connsiteY20" fmla="*/ 1204351 h 1685109"/>
              <a:gd name="connsiteX21" fmla="*/ 1310088 w 1684821"/>
              <a:gd name="connsiteY21" fmla="*/ 1155941 h 1685109"/>
              <a:gd name="connsiteX22" fmla="*/ 1255329 w 1684821"/>
              <a:gd name="connsiteY22" fmla="*/ 1124990 h 1685109"/>
              <a:gd name="connsiteX23" fmla="*/ 653774 w 1684821"/>
              <a:gd name="connsiteY23" fmla="*/ 1102770 h 1685109"/>
              <a:gd name="connsiteX24" fmla="*/ 634728 w 1684821"/>
              <a:gd name="connsiteY24" fmla="*/ 1122611 h 1685109"/>
              <a:gd name="connsiteX25" fmla="*/ 651393 w 1684821"/>
              <a:gd name="connsiteY25" fmla="*/ 1140863 h 1685109"/>
              <a:gd name="connsiteX26" fmla="*/ 673614 w 1684821"/>
              <a:gd name="connsiteY26" fmla="*/ 1124198 h 1685109"/>
              <a:gd name="connsiteX27" fmla="*/ 653774 w 1684821"/>
              <a:gd name="connsiteY27" fmla="*/ 1102770 h 1685109"/>
              <a:gd name="connsiteX28" fmla="*/ 1446589 w 1684821"/>
              <a:gd name="connsiteY28" fmla="*/ 1065470 h 1685109"/>
              <a:gd name="connsiteX29" fmla="*/ 1427542 w 1684821"/>
              <a:gd name="connsiteY29" fmla="*/ 1085311 h 1685109"/>
              <a:gd name="connsiteX30" fmla="*/ 1444207 w 1684821"/>
              <a:gd name="connsiteY30" fmla="*/ 1103563 h 1685109"/>
              <a:gd name="connsiteX31" fmla="*/ 1465635 w 1684821"/>
              <a:gd name="connsiteY31" fmla="*/ 1085311 h 1685109"/>
              <a:gd name="connsiteX32" fmla="*/ 1446589 w 1684821"/>
              <a:gd name="connsiteY32" fmla="*/ 1065470 h 1685109"/>
              <a:gd name="connsiteX33" fmla="*/ 988677 w 1684821"/>
              <a:gd name="connsiteY33" fmla="*/ 1057535 h 1685109"/>
              <a:gd name="connsiteX34" fmla="*/ 943442 w 1684821"/>
              <a:gd name="connsiteY34" fmla="*/ 1105945 h 1685109"/>
              <a:gd name="connsiteX35" fmla="*/ 991852 w 1684821"/>
              <a:gd name="connsiteY35" fmla="*/ 1151974 h 1685109"/>
              <a:gd name="connsiteX36" fmla="*/ 1037881 w 1684821"/>
              <a:gd name="connsiteY36" fmla="*/ 1102770 h 1685109"/>
              <a:gd name="connsiteX37" fmla="*/ 988677 w 1684821"/>
              <a:gd name="connsiteY37" fmla="*/ 1057535 h 1685109"/>
              <a:gd name="connsiteX38" fmla="*/ 377499 w 1684821"/>
              <a:gd name="connsiteY38" fmla="*/ 951290 h 1685109"/>
              <a:gd name="connsiteX39" fmla="*/ 318077 w 1684821"/>
              <a:gd name="connsiteY39" fmla="*/ 972618 h 1685109"/>
              <a:gd name="connsiteX40" fmla="*/ 298238 w 1684821"/>
              <a:gd name="connsiteY40" fmla="*/ 1023409 h 1685109"/>
              <a:gd name="connsiteX41" fmla="*/ 350616 w 1684821"/>
              <a:gd name="connsiteY41" fmla="*/ 1038488 h 1685109"/>
              <a:gd name="connsiteX42" fmla="*/ 345060 w 1684821"/>
              <a:gd name="connsiteY42" fmla="*/ 1113880 h 1685109"/>
              <a:gd name="connsiteX43" fmla="*/ 407756 w 1684821"/>
              <a:gd name="connsiteY43" fmla="*/ 1116261 h 1685109"/>
              <a:gd name="connsiteX44" fmla="*/ 407756 w 1684821"/>
              <a:gd name="connsiteY44" fmla="*/ 1040868 h 1685109"/>
              <a:gd name="connsiteX45" fmla="*/ 460927 w 1684821"/>
              <a:gd name="connsiteY45" fmla="*/ 1023409 h 1685109"/>
              <a:gd name="connsiteX46" fmla="*/ 438706 w 1684821"/>
              <a:gd name="connsiteY46" fmla="*/ 971031 h 1685109"/>
              <a:gd name="connsiteX47" fmla="*/ 377499 w 1684821"/>
              <a:gd name="connsiteY47" fmla="*/ 951290 h 1685109"/>
              <a:gd name="connsiteX48" fmla="*/ 1059309 w 1684821"/>
              <a:gd name="connsiteY48" fmla="*/ 893257 h 1685109"/>
              <a:gd name="connsiteX49" fmla="*/ 1039468 w 1684821"/>
              <a:gd name="connsiteY49" fmla="*/ 912304 h 1685109"/>
              <a:gd name="connsiteX50" fmla="*/ 1058515 w 1684821"/>
              <a:gd name="connsiteY50" fmla="*/ 932938 h 1685109"/>
              <a:gd name="connsiteX51" fmla="*/ 1078354 w 1684821"/>
              <a:gd name="connsiteY51" fmla="*/ 913098 h 1685109"/>
              <a:gd name="connsiteX52" fmla="*/ 1059309 w 1684821"/>
              <a:gd name="connsiteY52" fmla="*/ 893257 h 1685109"/>
              <a:gd name="connsiteX53" fmla="*/ 197449 w 1684821"/>
              <a:gd name="connsiteY53" fmla="*/ 838499 h 1685109"/>
              <a:gd name="connsiteX54" fmla="*/ 180783 w 1684821"/>
              <a:gd name="connsiteY54" fmla="*/ 860720 h 1685109"/>
              <a:gd name="connsiteX55" fmla="*/ 199036 w 1684821"/>
              <a:gd name="connsiteY55" fmla="*/ 877385 h 1685109"/>
              <a:gd name="connsiteX56" fmla="*/ 218083 w 1684821"/>
              <a:gd name="connsiteY56" fmla="*/ 857545 h 1685109"/>
              <a:gd name="connsiteX57" fmla="*/ 197449 w 1684821"/>
              <a:gd name="connsiteY57" fmla="*/ 838499 h 1685109"/>
              <a:gd name="connsiteX58" fmla="*/ 511717 w 1684821"/>
              <a:gd name="connsiteY58" fmla="*/ 825801 h 1685109"/>
              <a:gd name="connsiteX59" fmla="*/ 493464 w 1684821"/>
              <a:gd name="connsiteY59" fmla="*/ 842466 h 1685109"/>
              <a:gd name="connsiteX60" fmla="*/ 512511 w 1684821"/>
              <a:gd name="connsiteY60" fmla="*/ 864687 h 1685109"/>
              <a:gd name="connsiteX61" fmla="*/ 531558 w 1684821"/>
              <a:gd name="connsiteY61" fmla="*/ 845641 h 1685109"/>
              <a:gd name="connsiteX62" fmla="*/ 511717 w 1684821"/>
              <a:gd name="connsiteY62" fmla="*/ 825801 h 1685109"/>
              <a:gd name="connsiteX63" fmla="*/ 1320467 w 1684821"/>
              <a:gd name="connsiteY63" fmla="*/ 777763 h 1685109"/>
              <a:gd name="connsiteX64" fmla="*/ 1288661 w 1684821"/>
              <a:gd name="connsiteY64" fmla="*/ 778184 h 1685109"/>
              <a:gd name="connsiteX65" fmla="*/ 1243425 w 1684821"/>
              <a:gd name="connsiteY65" fmla="*/ 816277 h 1685109"/>
              <a:gd name="connsiteX66" fmla="*/ 1281519 w 1684821"/>
              <a:gd name="connsiteY66" fmla="*/ 856751 h 1685109"/>
              <a:gd name="connsiteX67" fmla="*/ 1246599 w 1684821"/>
              <a:gd name="connsiteY67" fmla="*/ 920239 h 1685109"/>
              <a:gd name="connsiteX68" fmla="*/ 1303740 w 1684821"/>
              <a:gd name="connsiteY68" fmla="*/ 948810 h 1685109"/>
              <a:gd name="connsiteX69" fmla="*/ 1336277 w 1684821"/>
              <a:gd name="connsiteY69" fmla="*/ 882940 h 1685109"/>
              <a:gd name="connsiteX70" fmla="*/ 1388656 w 1684821"/>
              <a:gd name="connsiteY70" fmla="*/ 891669 h 1685109"/>
              <a:gd name="connsiteX71" fmla="*/ 1395798 w 1684821"/>
              <a:gd name="connsiteY71" fmla="*/ 836911 h 1685109"/>
              <a:gd name="connsiteX72" fmla="*/ 1320467 w 1684821"/>
              <a:gd name="connsiteY72" fmla="*/ 777763 h 1685109"/>
              <a:gd name="connsiteX73" fmla="*/ 805055 w 1684821"/>
              <a:gd name="connsiteY73" fmla="*/ 756063 h 1685109"/>
              <a:gd name="connsiteX74" fmla="*/ 775196 w 1684821"/>
              <a:gd name="connsiteY74" fmla="*/ 763899 h 1685109"/>
              <a:gd name="connsiteX75" fmla="*/ 777576 w 1684821"/>
              <a:gd name="connsiteY75" fmla="*/ 821039 h 1685109"/>
              <a:gd name="connsiteX76" fmla="*/ 741070 w 1684821"/>
              <a:gd name="connsiteY76" fmla="*/ 813897 h 1685109"/>
              <a:gd name="connsiteX77" fmla="*/ 699009 w 1684821"/>
              <a:gd name="connsiteY77" fmla="*/ 857545 h 1685109"/>
              <a:gd name="connsiteX78" fmla="*/ 764085 w 1684821"/>
              <a:gd name="connsiteY78" fmla="*/ 888496 h 1685109"/>
              <a:gd name="connsiteX79" fmla="*/ 787894 w 1684821"/>
              <a:gd name="connsiteY79" fmla="*/ 875798 h 1685109"/>
              <a:gd name="connsiteX80" fmla="*/ 814876 w 1684821"/>
              <a:gd name="connsiteY80" fmla="*/ 921827 h 1685109"/>
              <a:gd name="connsiteX81" fmla="*/ 860906 w 1684821"/>
              <a:gd name="connsiteY81" fmla="*/ 891670 h 1685109"/>
              <a:gd name="connsiteX82" fmla="*/ 866461 w 1684821"/>
              <a:gd name="connsiteY82" fmla="*/ 837705 h 1685109"/>
              <a:gd name="connsiteX83" fmla="*/ 833129 w 1684821"/>
              <a:gd name="connsiteY83" fmla="*/ 770248 h 1685109"/>
              <a:gd name="connsiteX84" fmla="*/ 805055 w 1684821"/>
              <a:gd name="connsiteY84" fmla="*/ 756063 h 1685109"/>
              <a:gd name="connsiteX85" fmla="*/ 298237 w 1684821"/>
              <a:gd name="connsiteY85" fmla="*/ 718664 h 1685109"/>
              <a:gd name="connsiteX86" fmla="*/ 255382 w 1684821"/>
              <a:gd name="connsiteY86" fmla="*/ 760725 h 1685109"/>
              <a:gd name="connsiteX87" fmla="*/ 297444 w 1684821"/>
              <a:gd name="connsiteY87" fmla="*/ 802786 h 1685109"/>
              <a:gd name="connsiteX88" fmla="*/ 341886 w 1684821"/>
              <a:gd name="connsiteY88" fmla="*/ 759138 h 1685109"/>
              <a:gd name="connsiteX89" fmla="*/ 298237 w 1684821"/>
              <a:gd name="connsiteY89" fmla="*/ 718664 h 1685109"/>
              <a:gd name="connsiteX90" fmla="*/ 929950 w 1684821"/>
              <a:gd name="connsiteY90" fmla="*/ 590893 h 1685109"/>
              <a:gd name="connsiteX91" fmla="*/ 912490 w 1684821"/>
              <a:gd name="connsiteY91" fmla="*/ 607559 h 1685109"/>
              <a:gd name="connsiteX92" fmla="*/ 929156 w 1684821"/>
              <a:gd name="connsiteY92" fmla="*/ 629779 h 1685109"/>
              <a:gd name="connsiteX93" fmla="*/ 949790 w 1684821"/>
              <a:gd name="connsiteY93" fmla="*/ 609939 h 1685109"/>
              <a:gd name="connsiteX94" fmla="*/ 929950 w 1684821"/>
              <a:gd name="connsiteY94" fmla="*/ 590893 h 1685109"/>
              <a:gd name="connsiteX95" fmla="*/ 1318818 w 1684821"/>
              <a:gd name="connsiteY95" fmla="*/ 482962 h 1685109"/>
              <a:gd name="connsiteX96" fmla="*/ 1302152 w 1684821"/>
              <a:gd name="connsiteY96" fmla="*/ 504390 h 1685109"/>
              <a:gd name="connsiteX97" fmla="*/ 1319612 w 1684821"/>
              <a:gd name="connsiteY97" fmla="*/ 521055 h 1685109"/>
              <a:gd name="connsiteX98" fmla="*/ 1340245 w 1684821"/>
              <a:gd name="connsiteY98" fmla="*/ 502009 h 1685109"/>
              <a:gd name="connsiteX99" fmla="*/ 1318818 w 1684821"/>
              <a:gd name="connsiteY99" fmla="*/ 482962 h 1685109"/>
              <a:gd name="connsiteX100" fmla="*/ 784719 w 1684821"/>
              <a:gd name="connsiteY100" fmla="*/ 478200 h 1685109"/>
              <a:gd name="connsiteX101" fmla="*/ 740277 w 1684821"/>
              <a:gd name="connsiteY101" fmla="*/ 518675 h 1685109"/>
              <a:gd name="connsiteX102" fmla="*/ 783926 w 1684821"/>
              <a:gd name="connsiteY102" fmla="*/ 560736 h 1685109"/>
              <a:gd name="connsiteX103" fmla="*/ 825194 w 1684821"/>
              <a:gd name="connsiteY103" fmla="*/ 517881 h 1685109"/>
              <a:gd name="connsiteX104" fmla="*/ 784719 w 1684821"/>
              <a:gd name="connsiteY104" fmla="*/ 478200 h 1685109"/>
              <a:gd name="connsiteX105" fmla="*/ 495052 w 1684821"/>
              <a:gd name="connsiteY105" fmla="*/ 368683 h 1685109"/>
              <a:gd name="connsiteX106" fmla="*/ 393470 w 1684821"/>
              <a:gd name="connsiteY106" fmla="*/ 440108 h 1685109"/>
              <a:gd name="connsiteX107" fmla="*/ 408549 w 1684821"/>
              <a:gd name="connsiteY107" fmla="*/ 488517 h 1685109"/>
              <a:gd name="connsiteX108" fmla="*/ 457753 w 1684821"/>
              <a:gd name="connsiteY108" fmla="*/ 471852 h 1685109"/>
              <a:gd name="connsiteX109" fmla="*/ 495846 w 1684821"/>
              <a:gd name="connsiteY109" fmla="*/ 540895 h 1685109"/>
              <a:gd name="connsiteX110" fmla="*/ 549017 w 1684821"/>
              <a:gd name="connsiteY110" fmla="*/ 507564 h 1685109"/>
              <a:gd name="connsiteX111" fmla="*/ 510924 w 1684821"/>
              <a:gd name="connsiteY111" fmla="*/ 445663 h 1685109"/>
              <a:gd name="connsiteX112" fmla="*/ 546637 w 1684821"/>
              <a:gd name="connsiteY112" fmla="*/ 403601 h 1685109"/>
              <a:gd name="connsiteX113" fmla="*/ 495052 w 1684821"/>
              <a:gd name="connsiteY113" fmla="*/ 368683 h 1685109"/>
              <a:gd name="connsiteX114" fmla="*/ 1105337 w 1684821"/>
              <a:gd name="connsiteY114" fmla="*/ 320272 h 1685109"/>
              <a:gd name="connsiteX115" fmla="*/ 1041848 w 1684821"/>
              <a:gd name="connsiteY115" fmla="*/ 350429 h 1685109"/>
              <a:gd name="connsiteX116" fmla="*/ 1072005 w 1684821"/>
              <a:gd name="connsiteY116" fmla="*/ 402808 h 1685109"/>
              <a:gd name="connsiteX117" fmla="*/ 1045023 w 1684821"/>
              <a:gd name="connsiteY117" fmla="*/ 465503 h 1685109"/>
              <a:gd name="connsiteX118" fmla="*/ 1102956 w 1684821"/>
              <a:gd name="connsiteY118" fmla="*/ 491692 h 1685109"/>
              <a:gd name="connsiteX119" fmla="*/ 1130732 w 1684821"/>
              <a:gd name="connsiteY119" fmla="*/ 421061 h 1685109"/>
              <a:gd name="connsiteX120" fmla="*/ 1183110 w 1684821"/>
              <a:gd name="connsiteY120" fmla="*/ 433759 h 1685109"/>
              <a:gd name="connsiteX121" fmla="*/ 1190253 w 1684821"/>
              <a:gd name="connsiteY121" fmla="*/ 376619 h 1685109"/>
              <a:gd name="connsiteX122" fmla="*/ 1105337 w 1684821"/>
              <a:gd name="connsiteY122" fmla="*/ 320272 h 1685109"/>
              <a:gd name="connsiteX123" fmla="*/ 914871 w 1684821"/>
              <a:gd name="connsiteY123" fmla="*/ 234563 h 1685109"/>
              <a:gd name="connsiteX124" fmla="*/ 898205 w 1684821"/>
              <a:gd name="connsiteY124" fmla="*/ 252815 h 1685109"/>
              <a:gd name="connsiteX125" fmla="*/ 917252 w 1684821"/>
              <a:gd name="connsiteY125" fmla="*/ 273449 h 1685109"/>
              <a:gd name="connsiteX126" fmla="*/ 937091 w 1684821"/>
              <a:gd name="connsiteY126" fmla="*/ 252022 h 1685109"/>
              <a:gd name="connsiteX127" fmla="*/ 914871 w 1684821"/>
              <a:gd name="connsiteY127" fmla="*/ 234563 h 1685109"/>
              <a:gd name="connsiteX128" fmla="*/ 788062 w 1684821"/>
              <a:gd name="connsiteY128" fmla="*/ 161047 h 1685109"/>
              <a:gd name="connsiteX129" fmla="*/ 1067578 w 1684821"/>
              <a:gd name="connsiteY129" fmla="*/ 198590 h 1685109"/>
              <a:gd name="connsiteX130" fmla="*/ 1423428 w 1684821"/>
              <a:gd name="connsiteY130" fmla="*/ 482326 h 1685109"/>
              <a:gd name="connsiteX131" fmla="*/ 1447691 w 1684821"/>
              <a:gd name="connsiteY131" fmla="*/ 507936 h 1685109"/>
              <a:gd name="connsiteX132" fmla="*/ 1457125 w 1684821"/>
              <a:gd name="connsiteY132" fmla="*/ 541634 h 1685109"/>
              <a:gd name="connsiteX133" fmla="*/ 1487454 w 1684821"/>
              <a:gd name="connsiteY133" fmla="*/ 1070691 h 1685109"/>
              <a:gd name="connsiteX134" fmla="*/ 728577 w 1684821"/>
              <a:gd name="connsiteY134" fmla="*/ 1514829 h 1685109"/>
              <a:gd name="connsiteX135" fmla="*/ 260850 w 1684821"/>
              <a:gd name="connsiteY135" fmla="*/ 1197396 h 1685109"/>
              <a:gd name="connsiteX136" fmla="*/ 237935 w 1684821"/>
              <a:gd name="connsiteY136" fmla="*/ 1177177 h 1685109"/>
              <a:gd name="connsiteX137" fmla="*/ 239957 w 1684821"/>
              <a:gd name="connsiteY137" fmla="*/ 1173133 h 1685109"/>
              <a:gd name="connsiteX138" fmla="*/ 227825 w 1684821"/>
              <a:gd name="connsiteY138" fmla="*/ 1138761 h 1685109"/>
              <a:gd name="connsiteX139" fmla="*/ 168517 w 1684821"/>
              <a:gd name="connsiteY139" fmla="*/ 739104 h 1685109"/>
              <a:gd name="connsiteX140" fmla="*/ 374749 w 1684821"/>
              <a:gd name="connsiteY140" fmla="*/ 348208 h 1685109"/>
              <a:gd name="connsiteX141" fmla="*/ 788062 w 1684821"/>
              <a:gd name="connsiteY141" fmla="*/ 161047 h 1685109"/>
              <a:gd name="connsiteX142" fmla="*/ 831480 w 1684821"/>
              <a:gd name="connsiteY142" fmla="*/ 99745 h 1685109"/>
              <a:gd name="connsiteX143" fmla="*/ 709032 w 1684821"/>
              <a:gd name="connsiteY143" fmla="*/ 110975 h 1685109"/>
              <a:gd name="connsiteX144" fmla="*/ 195476 w 1684821"/>
              <a:gd name="connsiteY144" fmla="*/ 1204135 h 1685109"/>
              <a:gd name="connsiteX145" fmla="*/ 213673 w 1684821"/>
              <a:gd name="connsiteY145" fmla="*/ 1236485 h 1685109"/>
              <a:gd name="connsiteX146" fmla="*/ 1054099 w 1684821"/>
              <a:gd name="connsiteY146" fmla="*/ 1554593 h 1685109"/>
              <a:gd name="connsiteX147" fmla="*/ 1496216 w 1684821"/>
              <a:gd name="connsiteY147" fmla="*/ 489739 h 1685109"/>
              <a:gd name="connsiteX148" fmla="*/ 831480 w 1684821"/>
              <a:gd name="connsiteY148" fmla="*/ 99745 h 1685109"/>
              <a:gd name="connsiteX149" fmla="*/ 897993 w 1684821"/>
              <a:gd name="connsiteY149" fmla="*/ 1551 h 1685109"/>
              <a:gd name="connsiteX150" fmla="*/ 1575069 w 1684821"/>
              <a:gd name="connsiteY150" fmla="*/ 423018 h 1685109"/>
              <a:gd name="connsiteX151" fmla="*/ 1584504 w 1684821"/>
              <a:gd name="connsiteY151" fmla="*/ 436497 h 1685109"/>
              <a:gd name="connsiteX152" fmla="*/ 1680881 w 1684821"/>
              <a:gd name="connsiteY152" fmla="*/ 752583 h 1685109"/>
              <a:gd name="connsiteX153" fmla="*/ 1342554 w 1684821"/>
              <a:gd name="connsiteY153" fmla="*/ 1518200 h 1685109"/>
              <a:gd name="connsiteX154" fmla="*/ 119993 w 1684821"/>
              <a:gd name="connsiteY154" fmla="*/ 1272879 h 1685109"/>
              <a:gd name="connsiteX155" fmla="*/ 101122 w 1684821"/>
              <a:gd name="connsiteY155" fmla="*/ 1245247 h 1685109"/>
              <a:gd name="connsiteX156" fmla="*/ 18899 w 1684821"/>
              <a:gd name="connsiteY156" fmla="*/ 1015427 h 1685109"/>
              <a:gd name="connsiteX157" fmla="*/ 616026 w 1684821"/>
              <a:gd name="connsiteY157" fmla="*/ 30774 h 1685109"/>
              <a:gd name="connsiteX158" fmla="*/ 897993 w 1684821"/>
              <a:gd name="connsiteY158" fmla="*/ 1551 h 16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1684821" h="1685109">
                <a:moveTo>
                  <a:pt x="992645" y="1291648"/>
                </a:moveTo>
                <a:cubicBezTo>
                  <a:pt x="980741" y="1292442"/>
                  <a:pt x="973598" y="1300378"/>
                  <a:pt x="974392" y="1312282"/>
                </a:cubicBezTo>
                <a:cubicBezTo>
                  <a:pt x="975185" y="1322599"/>
                  <a:pt x="980741" y="1329741"/>
                  <a:pt x="991851" y="1329741"/>
                </a:cubicBezTo>
                <a:cubicBezTo>
                  <a:pt x="1004549" y="1330535"/>
                  <a:pt x="1010898" y="1322599"/>
                  <a:pt x="1012485" y="1310695"/>
                </a:cubicBezTo>
                <a:cubicBezTo>
                  <a:pt x="1010898" y="1299584"/>
                  <a:pt x="1004549" y="1290855"/>
                  <a:pt x="992645" y="1291648"/>
                </a:cubicBezTo>
                <a:close/>
                <a:moveTo>
                  <a:pt x="767260" y="1280538"/>
                </a:moveTo>
                <a:cubicBezTo>
                  <a:pt x="749007" y="1282919"/>
                  <a:pt x="732341" y="1288474"/>
                  <a:pt x="729960" y="1309108"/>
                </a:cubicBezTo>
                <a:cubicBezTo>
                  <a:pt x="727579" y="1329742"/>
                  <a:pt x="735515" y="1344821"/>
                  <a:pt x="761705" y="1349582"/>
                </a:cubicBezTo>
                <a:cubicBezTo>
                  <a:pt x="737897" y="1368629"/>
                  <a:pt x="699803" y="1366248"/>
                  <a:pt x="702978" y="1401166"/>
                </a:cubicBezTo>
                <a:cubicBezTo>
                  <a:pt x="704565" y="1424181"/>
                  <a:pt x="723612" y="1443228"/>
                  <a:pt x="746626" y="1447196"/>
                </a:cubicBezTo>
                <a:cubicBezTo>
                  <a:pt x="787893" y="1454338"/>
                  <a:pt x="782339" y="1410690"/>
                  <a:pt x="800591" y="1391643"/>
                </a:cubicBezTo>
                <a:cubicBezTo>
                  <a:pt x="808527" y="1415451"/>
                  <a:pt x="825987" y="1423387"/>
                  <a:pt x="847415" y="1417833"/>
                </a:cubicBezTo>
                <a:cubicBezTo>
                  <a:pt x="868842" y="1412277"/>
                  <a:pt x="871223" y="1390850"/>
                  <a:pt x="872016" y="1372597"/>
                </a:cubicBezTo>
                <a:cubicBezTo>
                  <a:pt x="871223" y="1321013"/>
                  <a:pt x="818051" y="1274189"/>
                  <a:pt x="767260" y="1280538"/>
                </a:cubicBezTo>
                <a:close/>
                <a:moveTo>
                  <a:pt x="1255329" y="1124990"/>
                </a:moveTo>
                <a:cubicBezTo>
                  <a:pt x="1218823" y="1125784"/>
                  <a:pt x="1188666" y="1141657"/>
                  <a:pt x="1169620" y="1172607"/>
                </a:cubicBezTo>
                <a:cubicBezTo>
                  <a:pt x="1156128" y="1194828"/>
                  <a:pt x="1148192" y="1221017"/>
                  <a:pt x="1168826" y="1241651"/>
                </a:cubicBezTo>
                <a:cubicBezTo>
                  <a:pt x="1189459" y="1263078"/>
                  <a:pt x="1209300" y="1244826"/>
                  <a:pt x="1226759" y="1232128"/>
                </a:cubicBezTo>
                <a:cubicBezTo>
                  <a:pt x="1233901" y="1256729"/>
                  <a:pt x="1222791" y="1291648"/>
                  <a:pt x="1259297" y="1297204"/>
                </a:cubicBezTo>
                <a:cubicBezTo>
                  <a:pt x="1283105" y="1301171"/>
                  <a:pt x="1305326" y="1286886"/>
                  <a:pt x="1314056" y="1265459"/>
                </a:cubicBezTo>
                <a:cubicBezTo>
                  <a:pt x="1329134" y="1233715"/>
                  <a:pt x="1296597" y="1224192"/>
                  <a:pt x="1277550" y="1204351"/>
                </a:cubicBezTo>
                <a:cubicBezTo>
                  <a:pt x="1298977" y="1193241"/>
                  <a:pt x="1318024" y="1180543"/>
                  <a:pt x="1310088" y="1155941"/>
                </a:cubicBezTo>
                <a:cubicBezTo>
                  <a:pt x="1302151" y="1131339"/>
                  <a:pt x="1278343" y="1124197"/>
                  <a:pt x="1255329" y="1124990"/>
                </a:cubicBezTo>
                <a:close/>
                <a:moveTo>
                  <a:pt x="653774" y="1102770"/>
                </a:moveTo>
                <a:cubicBezTo>
                  <a:pt x="641870" y="1101977"/>
                  <a:pt x="634728" y="1109913"/>
                  <a:pt x="634728" y="1122611"/>
                </a:cubicBezTo>
                <a:cubicBezTo>
                  <a:pt x="634728" y="1133721"/>
                  <a:pt x="641077" y="1140070"/>
                  <a:pt x="651393" y="1140863"/>
                </a:cubicBezTo>
                <a:cubicBezTo>
                  <a:pt x="663298" y="1141657"/>
                  <a:pt x="670440" y="1135309"/>
                  <a:pt x="673614" y="1124198"/>
                </a:cubicBezTo>
                <a:cubicBezTo>
                  <a:pt x="672027" y="1111500"/>
                  <a:pt x="664885" y="1103564"/>
                  <a:pt x="653774" y="1102770"/>
                </a:cubicBezTo>
                <a:close/>
                <a:moveTo>
                  <a:pt x="1446589" y="1065470"/>
                </a:moveTo>
                <a:cubicBezTo>
                  <a:pt x="1433891" y="1066264"/>
                  <a:pt x="1426748" y="1072613"/>
                  <a:pt x="1427542" y="1085311"/>
                </a:cubicBezTo>
                <a:cubicBezTo>
                  <a:pt x="1428335" y="1095627"/>
                  <a:pt x="1433891" y="1103563"/>
                  <a:pt x="1444207" y="1103563"/>
                </a:cubicBezTo>
                <a:cubicBezTo>
                  <a:pt x="1456112" y="1104357"/>
                  <a:pt x="1464841" y="1096421"/>
                  <a:pt x="1465635" y="1085311"/>
                </a:cubicBezTo>
                <a:cubicBezTo>
                  <a:pt x="1467223" y="1074200"/>
                  <a:pt x="1458492" y="1067057"/>
                  <a:pt x="1446589" y="1065470"/>
                </a:cubicBezTo>
                <a:close/>
                <a:moveTo>
                  <a:pt x="988677" y="1057535"/>
                </a:moveTo>
                <a:cubicBezTo>
                  <a:pt x="959314" y="1059122"/>
                  <a:pt x="942648" y="1075788"/>
                  <a:pt x="943442" y="1105945"/>
                </a:cubicBezTo>
                <a:cubicBezTo>
                  <a:pt x="944235" y="1136896"/>
                  <a:pt x="963281" y="1148800"/>
                  <a:pt x="991852" y="1151974"/>
                </a:cubicBezTo>
                <a:cubicBezTo>
                  <a:pt x="1020422" y="1148006"/>
                  <a:pt x="1038675" y="1131340"/>
                  <a:pt x="1037881" y="1102770"/>
                </a:cubicBezTo>
                <a:cubicBezTo>
                  <a:pt x="1036294" y="1073407"/>
                  <a:pt x="1018040" y="1055948"/>
                  <a:pt x="988677" y="1057535"/>
                </a:cubicBezTo>
                <a:close/>
                <a:moveTo>
                  <a:pt x="377499" y="951290"/>
                </a:moveTo>
                <a:cubicBezTo>
                  <a:pt x="355377" y="951588"/>
                  <a:pt x="333553" y="958730"/>
                  <a:pt x="318077" y="972618"/>
                </a:cubicBezTo>
                <a:cubicBezTo>
                  <a:pt x="302999" y="986109"/>
                  <a:pt x="287920" y="1001981"/>
                  <a:pt x="298238" y="1023409"/>
                </a:cubicBezTo>
                <a:cubicBezTo>
                  <a:pt x="307761" y="1044043"/>
                  <a:pt x="326808" y="1048011"/>
                  <a:pt x="350616" y="1038488"/>
                </a:cubicBezTo>
                <a:cubicBezTo>
                  <a:pt x="345854" y="1067058"/>
                  <a:pt x="315697" y="1090072"/>
                  <a:pt x="345060" y="1113880"/>
                </a:cubicBezTo>
                <a:cubicBezTo>
                  <a:pt x="363314" y="1128958"/>
                  <a:pt x="388709" y="1129752"/>
                  <a:pt x="407756" y="1116261"/>
                </a:cubicBezTo>
                <a:cubicBezTo>
                  <a:pt x="439500" y="1094040"/>
                  <a:pt x="409343" y="1067058"/>
                  <a:pt x="407756" y="1040868"/>
                </a:cubicBezTo>
                <a:cubicBezTo>
                  <a:pt x="429977" y="1045630"/>
                  <a:pt x="452198" y="1048804"/>
                  <a:pt x="460927" y="1023409"/>
                </a:cubicBezTo>
                <a:cubicBezTo>
                  <a:pt x="470451" y="1001981"/>
                  <a:pt x="456166" y="984522"/>
                  <a:pt x="438706" y="971031"/>
                </a:cubicBezTo>
                <a:cubicBezTo>
                  <a:pt x="422040" y="957539"/>
                  <a:pt x="399621" y="950992"/>
                  <a:pt x="377499" y="951290"/>
                </a:cubicBezTo>
                <a:close/>
                <a:moveTo>
                  <a:pt x="1059309" y="893257"/>
                </a:moveTo>
                <a:cubicBezTo>
                  <a:pt x="1046610" y="892464"/>
                  <a:pt x="1040261" y="900400"/>
                  <a:pt x="1039468" y="912304"/>
                </a:cubicBezTo>
                <a:cubicBezTo>
                  <a:pt x="1039468" y="924209"/>
                  <a:pt x="1045817" y="931351"/>
                  <a:pt x="1058515" y="932938"/>
                </a:cubicBezTo>
                <a:cubicBezTo>
                  <a:pt x="1069625" y="931351"/>
                  <a:pt x="1077561" y="924209"/>
                  <a:pt x="1078354" y="913098"/>
                </a:cubicBezTo>
                <a:cubicBezTo>
                  <a:pt x="1078354" y="901987"/>
                  <a:pt x="1071212" y="893257"/>
                  <a:pt x="1059309" y="893257"/>
                </a:cubicBezTo>
                <a:close/>
                <a:moveTo>
                  <a:pt x="197449" y="838499"/>
                </a:moveTo>
                <a:cubicBezTo>
                  <a:pt x="186339" y="840086"/>
                  <a:pt x="179196" y="848022"/>
                  <a:pt x="180783" y="860720"/>
                </a:cubicBezTo>
                <a:cubicBezTo>
                  <a:pt x="182370" y="871036"/>
                  <a:pt x="188719" y="877385"/>
                  <a:pt x="199036" y="877385"/>
                </a:cubicBezTo>
                <a:cubicBezTo>
                  <a:pt x="211734" y="877385"/>
                  <a:pt x="217289" y="869449"/>
                  <a:pt x="218083" y="857545"/>
                </a:cubicBezTo>
                <a:cubicBezTo>
                  <a:pt x="215702" y="845641"/>
                  <a:pt x="210147" y="836911"/>
                  <a:pt x="197449" y="838499"/>
                </a:cubicBezTo>
                <a:close/>
                <a:moveTo>
                  <a:pt x="511717" y="825801"/>
                </a:moveTo>
                <a:cubicBezTo>
                  <a:pt x="502195" y="825801"/>
                  <a:pt x="494258" y="831356"/>
                  <a:pt x="493464" y="842466"/>
                </a:cubicBezTo>
                <a:cubicBezTo>
                  <a:pt x="491877" y="855164"/>
                  <a:pt x="499020" y="861513"/>
                  <a:pt x="512511" y="864687"/>
                </a:cubicBezTo>
                <a:cubicBezTo>
                  <a:pt x="522035" y="863100"/>
                  <a:pt x="531558" y="858338"/>
                  <a:pt x="531558" y="845641"/>
                </a:cubicBezTo>
                <a:cubicBezTo>
                  <a:pt x="531558" y="832943"/>
                  <a:pt x="523622" y="826594"/>
                  <a:pt x="511717" y="825801"/>
                </a:cubicBezTo>
                <a:close/>
                <a:moveTo>
                  <a:pt x="1320467" y="777763"/>
                </a:moveTo>
                <a:cubicBezTo>
                  <a:pt x="1309642" y="775803"/>
                  <a:pt x="1298779" y="775803"/>
                  <a:pt x="1288661" y="778184"/>
                </a:cubicBezTo>
                <a:cubicBezTo>
                  <a:pt x="1267234" y="782946"/>
                  <a:pt x="1245806" y="790882"/>
                  <a:pt x="1243425" y="816277"/>
                </a:cubicBezTo>
                <a:cubicBezTo>
                  <a:pt x="1241044" y="840879"/>
                  <a:pt x="1260885" y="851196"/>
                  <a:pt x="1281519" y="856751"/>
                </a:cubicBezTo>
                <a:cubicBezTo>
                  <a:pt x="1266440" y="877385"/>
                  <a:pt x="1229934" y="886115"/>
                  <a:pt x="1246599" y="920239"/>
                </a:cubicBezTo>
                <a:cubicBezTo>
                  <a:pt x="1256916" y="941667"/>
                  <a:pt x="1279137" y="952777"/>
                  <a:pt x="1303740" y="948810"/>
                </a:cubicBezTo>
                <a:cubicBezTo>
                  <a:pt x="1337865" y="942460"/>
                  <a:pt x="1325167" y="908336"/>
                  <a:pt x="1336277" y="882940"/>
                </a:cubicBezTo>
                <a:cubicBezTo>
                  <a:pt x="1352150" y="898812"/>
                  <a:pt x="1370403" y="906748"/>
                  <a:pt x="1388656" y="891669"/>
                </a:cubicBezTo>
                <a:cubicBezTo>
                  <a:pt x="1406909" y="876591"/>
                  <a:pt x="1402147" y="855164"/>
                  <a:pt x="1395798" y="836911"/>
                </a:cubicBezTo>
                <a:cubicBezTo>
                  <a:pt x="1385084" y="807151"/>
                  <a:pt x="1352943" y="783640"/>
                  <a:pt x="1320467" y="777763"/>
                </a:cubicBezTo>
                <a:close/>
                <a:moveTo>
                  <a:pt x="805055" y="756063"/>
                </a:moveTo>
                <a:cubicBezTo>
                  <a:pt x="795234" y="754178"/>
                  <a:pt x="785116" y="755963"/>
                  <a:pt x="775196" y="763899"/>
                </a:cubicBezTo>
                <a:cubicBezTo>
                  <a:pt x="756943" y="778978"/>
                  <a:pt x="759324" y="799612"/>
                  <a:pt x="777576" y="821039"/>
                </a:cubicBezTo>
                <a:cubicBezTo>
                  <a:pt x="760911" y="817864"/>
                  <a:pt x="751388" y="814690"/>
                  <a:pt x="741070" y="813897"/>
                </a:cubicBezTo>
                <a:cubicBezTo>
                  <a:pt x="706946" y="810722"/>
                  <a:pt x="695041" y="824213"/>
                  <a:pt x="699009" y="857545"/>
                </a:cubicBezTo>
                <a:cubicBezTo>
                  <a:pt x="703771" y="900399"/>
                  <a:pt x="727579" y="911510"/>
                  <a:pt x="764085" y="888496"/>
                </a:cubicBezTo>
                <a:cubicBezTo>
                  <a:pt x="772021" y="883734"/>
                  <a:pt x="777576" y="875798"/>
                  <a:pt x="787894" y="875798"/>
                </a:cubicBezTo>
                <a:cubicBezTo>
                  <a:pt x="783925" y="898812"/>
                  <a:pt x="793449" y="916272"/>
                  <a:pt x="814876" y="921827"/>
                </a:cubicBezTo>
                <a:cubicBezTo>
                  <a:pt x="837097" y="927382"/>
                  <a:pt x="849795" y="909130"/>
                  <a:pt x="860906" y="891670"/>
                </a:cubicBezTo>
                <a:cubicBezTo>
                  <a:pt x="872016" y="875004"/>
                  <a:pt x="865667" y="855958"/>
                  <a:pt x="866461" y="837705"/>
                </a:cubicBezTo>
                <a:cubicBezTo>
                  <a:pt x="870429" y="808341"/>
                  <a:pt x="854557" y="786914"/>
                  <a:pt x="833129" y="770248"/>
                </a:cubicBezTo>
                <a:cubicBezTo>
                  <a:pt x="824399" y="763503"/>
                  <a:pt x="814876" y="757947"/>
                  <a:pt x="805055" y="756063"/>
                </a:cubicBezTo>
                <a:close/>
                <a:moveTo>
                  <a:pt x="298237" y="718664"/>
                </a:moveTo>
                <a:cubicBezTo>
                  <a:pt x="272048" y="718664"/>
                  <a:pt x="256176" y="734536"/>
                  <a:pt x="255382" y="760725"/>
                </a:cubicBezTo>
                <a:cubicBezTo>
                  <a:pt x="255382" y="786914"/>
                  <a:pt x="272841" y="802786"/>
                  <a:pt x="297444" y="802786"/>
                </a:cubicBezTo>
                <a:cubicBezTo>
                  <a:pt x="322839" y="803580"/>
                  <a:pt x="337917" y="786914"/>
                  <a:pt x="341886" y="759138"/>
                </a:cubicBezTo>
                <a:cubicBezTo>
                  <a:pt x="336330" y="736917"/>
                  <a:pt x="325220" y="718664"/>
                  <a:pt x="298237" y="718664"/>
                </a:cubicBezTo>
                <a:close/>
                <a:moveTo>
                  <a:pt x="929950" y="590893"/>
                </a:moveTo>
                <a:cubicBezTo>
                  <a:pt x="919633" y="590893"/>
                  <a:pt x="913284" y="597242"/>
                  <a:pt x="912490" y="607559"/>
                </a:cubicBezTo>
                <a:cubicBezTo>
                  <a:pt x="911697" y="619463"/>
                  <a:pt x="917252" y="626605"/>
                  <a:pt x="929156" y="629779"/>
                </a:cubicBezTo>
                <a:cubicBezTo>
                  <a:pt x="941060" y="627399"/>
                  <a:pt x="948996" y="621050"/>
                  <a:pt x="949790" y="609939"/>
                </a:cubicBezTo>
                <a:cubicBezTo>
                  <a:pt x="950583" y="598035"/>
                  <a:pt x="942647" y="590893"/>
                  <a:pt x="929950" y="590893"/>
                </a:cubicBezTo>
                <a:close/>
                <a:moveTo>
                  <a:pt x="1318818" y="482962"/>
                </a:moveTo>
                <a:cubicBezTo>
                  <a:pt x="1306914" y="483756"/>
                  <a:pt x="1301359" y="493279"/>
                  <a:pt x="1302152" y="504390"/>
                </a:cubicBezTo>
                <a:cubicBezTo>
                  <a:pt x="1302152" y="515500"/>
                  <a:pt x="1308501" y="521055"/>
                  <a:pt x="1319612" y="521055"/>
                </a:cubicBezTo>
                <a:cubicBezTo>
                  <a:pt x="1331516" y="521055"/>
                  <a:pt x="1338658" y="513913"/>
                  <a:pt x="1340245" y="502009"/>
                </a:cubicBezTo>
                <a:cubicBezTo>
                  <a:pt x="1337071" y="490898"/>
                  <a:pt x="1330722" y="482169"/>
                  <a:pt x="1318818" y="482962"/>
                </a:cubicBezTo>
                <a:close/>
                <a:moveTo>
                  <a:pt x="784719" y="478200"/>
                </a:moveTo>
                <a:cubicBezTo>
                  <a:pt x="757736" y="477407"/>
                  <a:pt x="741071" y="493279"/>
                  <a:pt x="740277" y="518675"/>
                </a:cubicBezTo>
                <a:cubicBezTo>
                  <a:pt x="741071" y="544071"/>
                  <a:pt x="756943" y="559943"/>
                  <a:pt x="783926" y="560736"/>
                </a:cubicBezTo>
                <a:cubicBezTo>
                  <a:pt x="810115" y="558356"/>
                  <a:pt x="825987" y="544071"/>
                  <a:pt x="825194" y="517881"/>
                </a:cubicBezTo>
                <a:cubicBezTo>
                  <a:pt x="824400" y="494073"/>
                  <a:pt x="810115" y="478994"/>
                  <a:pt x="784719" y="478200"/>
                </a:cubicBezTo>
                <a:close/>
                <a:moveTo>
                  <a:pt x="495052" y="368683"/>
                </a:moveTo>
                <a:cubicBezTo>
                  <a:pt x="449816" y="365509"/>
                  <a:pt x="405374" y="397253"/>
                  <a:pt x="393470" y="440108"/>
                </a:cubicBezTo>
                <a:cubicBezTo>
                  <a:pt x="387915" y="459947"/>
                  <a:pt x="390295" y="478201"/>
                  <a:pt x="408549" y="488517"/>
                </a:cubicBezTo>
                <a:cubicBezTo>
                  <a:pt x="429183" y="501215"/>
                  <a:pt x="445848" y="492486"/>
                  <a:pt x="457753" y="471852"/>
                </a:cubicBezTo>
                <a:cubicBezTo>
                  <a:pt x="470450" y="498041"/>
                  <a:pt x="457753" y="536134"/>
                  <a:pt x="495846" y="540895"/>
                </a:cubicBezTo>
                <a:cubicBezTo>
                  <a:pt x="518067" y="543277"/>
                  <a:pt x="540288" y="529785"/>
                  <a:pt x="549017" y="507564"/>
                </a:cubicBezTo>
                <a:cubicBezTo>
                  <a:pt x="564096" y="472645"/>
                  <a:pt x="526003" y="466296"/>
                  <a:pt x="510924" y="445663"/>
                </a:cubicBezTo>
                <a:cubicBezTo>
                  <a:pt x="532352" y="439314"/>
                  <a:pt x="552191" y="428203"/>
                  <a:pt x="546637" y="403601"/>
                </a:cubicBezTo>
                <a:cubicBezTo>
                  <a:pt x="541081" y="378206"/>
                  <a:pt x="518860" y="370270"/>
                  <a:pt x="495052" y="368683"/>
                </a:cubicBezTo>
                <a:close/>
                <a:moveTo>
                  <a:pt x="1105337" y="320272"/>
                </a:moveTo>
                <a:cubicBezTo>
                  <a:pt x="1078354" y="318685"/>
                  <a:pt x="1052959" y="324241"/>
                  <a:pt x="1041848" y="350429"/>
                </a:cubicBezTo>
                <a:cubicBezTo>
                  <a:pt x="1029150" y="378206"/>
                  <a:pt x="1056133" y="388523"/>
                  <a:pt x="1072005" y="402808"/>
                </a:cubicBezTo>
                <a:cubicBezTo>
                  <a:pt x="1060101" y="423442"/>
                  <a:pt x="1025183" y="434552"/>
                  <a:pt x="1045023" y="465503"/>
                </a:cubicBezTo>
                <a:cubicBezTo>
                  <a:pt x="1057720" y="485343"/>
                  <a:pt x="1079148" y="498041"/>
                  <a:pt x="1102956" y="491692"/>
                </a:cubicBezTo>
                <a:cubicBezTo>
                  <a:pt x="1134701" y="482169"/>
                  <a:pt x="1125971" y="451218"/>
                  <a:pt x="1130732" y="421061"/>
                </a:cubicBezTo>
                <a:cubicBezTo>
                  <a:pt x="1145811" y="442488"/>
                  <a:pt x="1164858" y="448044"/>
                  <a:pt x="1183110" y="433759"/>
                </a:cubicBezTo>
                <a:cubicBezTo>
                  <a:pt x="1204538" y="418680"/>
                  <a:pt x="1199777" y="395666"/>
                  <a:pt x="1190253" y="376619"/>
                </a:cubicBezTo>
                <a:cubicBezTo>
                  <a:pt x="1172794" y="342493"/>
                  <a:pt x="1145017" y="322653"/>
                  <a:pt x="1105337" y="320272"/>
                </a:cubicBezTo>
                <a:close/>
                <a:moveTo>
                  <a:pt x="914871" y="234563"/>
                </a:moveTo>
                <a:cubicBezTo>
                  <a:pt x="904554" y="235356"/>
                  <a:pt x="898205" y="242499"/>
                  <a:pt x="898205" y="252815"/>
                </a:cubicBezTo>
                <a:cubicBezTo>
                  <a:pt x="898205" y="264720"/>
                  <a:pt x="905347" y="273449"/>
                  <a:pt x="917252" y="273449"/>
                </a:cubicBezTo>
                <a:cubicBezTo>
                  <a:pt x="929155" y="272656"/>
                  <a:pt x="936298" y="264720"/>
                  <a:pt x="937091" y="252022"/>
                </a:cubicBezTo>
                <a:cubicBezTo>
                  <a:pt x="933918" y="240912"/>
                  <a:pt x="927569" y="233769"/>
                  <a:pt x="914871" y="234563"/>
                </a:cubicBezTo>
                <a:close/>
                <a:moveTo>
                  <a:pt x="788062" y="161047"/>
                </a:moveTo>
                <a:cubicBezTo>
                  <a:pt x="877490" y="155245"/>
                  <a:pt x="970781" y="168009"/>
                  <a:pt x="1067578" y="198590"/>
                </a:cubicBezTo>
                <a:cubicBezTo>
                  <a:pt x="1221240" y="247115"/>
                  <a:pt x="1336487" y="348208"/>
                  <a:pt x="1423428" y="482326"/>
                </a:cubicBezTo>
                <a:cubicBezTo>
                  <a:pt x="1429494" y="492435"/>
                  <a:pt x="1435559" y="503219"/>
                  <a:pt x="1447691" y="507936"/>
                </a:cubicBezTo>
                <a:cubicBezTo>
                  <a:pt x="1442299" y="520067"/>
                  <a:pt x="1451060" y="530851"/>
                  <a:pt x="1457125" y="541634"/>
                </a:cubicBezTo>
                <a:cubicBezTo>
                  <a:pt x="1539349" y="713494"/>
                  <a:pt x="1550132" y="889396"/>
                  <a:pt x="1487454" y="1070691"/>
                </a:cubicBezTo>
                <a:cubicBezTo>
                  <a:pt x="1380295" y="1380712"/>
                  <a:pt x="1052077" y="1574138"/>
                  <a:pt x="728577" y="1514829"/>
                </a:cubicBezTo>
                <a:cubicBezTo>
                  <a:pt x="525715" y="1477762"/>
                  <a:pt x="370705" y="1370602"/>
                  <a:pt x="260850" y="1197396"/>
                </a:cubicBezTo>
                <a:cubicBezTo>
                  <a:pt x="255458" y="1188634"/>
                  <a:pt x="252089" y="1175829"/>
                  <a:pt x="237935" y="1177177"/>
                </a:cubicBezTo>
                <a:cubicBezTo>
                  <a:pt x="238609" y="1175829"/>
                  <a:pt x="239283" y="1174481"/>
                  <a:pt x="239957" y="1173133"/>
                </a:cubicBezTo>
                <a:cubicBezTo>
                  <a:pt x="239957" y="1160327"/>
                  <a:pt x="232543" y="1150218"/>
                  <a:pt x="227825" y="1138761"/>
                </a:cubicBezTo>
                <a:cubicBezTo>
                  <a:pt x="171214" y="1010709"/>
                  <a:pt x="145603" y="878613"/>
                  <a:pt x="168517" y="739104"/>
                </a:cubicBezTo>
                <a:cubicBezTo>
                  <a:pt x="193454" y="585442"/>
                  <a:pt x="260176" y="454019"/>
                  <a:pt x="374749" y="348208"/>
                </a:cubicBezTo>
                <a:cubicBezTo>
                  <a:pt x="500695" y="231951"/>
                  <a:pt x="639014" y="170715"/>
                  <a:pt x="788062" y="161047"/>
                </a:cubicBezTo>
                <a:close/>
                <a:moveTo>
                  <a:pt x="831480" y="99745"/>
                </a:moveTo>
                <a:cubicBezTo>
                  <a:pt x="791066" y="100149"/>
                  <a:pt x="750144" y="103814"/>
                  <a:pt x="709032" y="110975"/>
                </a:cubicBezTo>
                <a:cubicBezTo>
                  <a:pt x="214347" y="197241"/>
                  <a:pt x="-57259" y="770106"/>
                  <a:pt x="195476" y="1204135"/>
                </a:cubicBezTo>
                <a:cubicBezTo>
                  <a:pt x="201541" y="1214918"/>
                  <a:pt x="206933" y="1226376"/>
                  <a:pt x="213673" y="1236485"/>
                </a:cubicBezTo>
                <a:cubicBezTo>
                  <a:pt x="391598" y="1519548"/>
                  <a:pt x="725207" y="1645578"/>
                  <a:pt x="1054099" y="1554593"/>
                </a:cubicBezTo>
                <a:cubicBezTo>
                  <a:pt x="1500933" y="1430585"/>
                  <a:pt x="1725362" y="890745"/>
                  <a:pt x="1496216" y="489739"/>
                </a:cubicBezTo>
                <a:cubicBezTo>
                  <a:pt x="1372376" y="253854"/>
                  <a:pt x="1114376" y="96917"/>
                  <a:pt x="831480" y="99745"/>
                </a:cubicBezTo>
                <a:close/>
                <a:moveTo>
                  <a:pt x="897993" y="1551"/>
                </a:moveTo>
                <a:cubicBezTo>
                  <a:pt x="1174485" y="18263"/>
                  <a:pt x="1425956" y="169272"/>
                  <a:pt x="1575069" y="423018"/>
                </a:cubicBezTo>
                <a:cubicBezTo>
                  <a:pt x="1577765" y="427735"/>
                  <a:pt x="1581135" y="431779"/>
                  <a:pt x="1584504" y="436497"/>
                </a:cubicBezTo>
                <a:cubicBezTo>
                  <a:pt x="1634378" y="536916"/>
                  <a:pt x="1671445" y="640706"/>
                  <a:pt x="1680881" y="752583"/>
                </a:cubicBezTo>
                <a:cubicBezTo>
                  <a:pt x="1707839" y="1070018"/>
                  <a:pt x="1596636" y="1329491"/>
                  <a:pt x="1342554" y="1518200"/>
                </a:cubicBezTo>
                <a:cubicBezTo>
                  <a:pt x="940200" y="1817437"/>
                  <a:pt x="379466" y="1701516"/>
                  <a:pt x="119993" y="1272879"/>
                </a:cubicBezTo>
                <a:cubicBezTo>
                  <a:pt x="114601" y="1263443"/>
                  <a:pt x="107187" y="1254682"/>
                  <a:pt x="101122" y="1245247"/>
                </a:cubicBezTo>
                <a:cubicBezTo>
                  <a:pt x="67424" y="1171111"/>
                  <a:pt x="36422" y="1095628"/>
                  <a:pt x="18899" y="1015427"/>
                </a:cubicBezTo>
                <a:cubicBezTo>
                  <a:pt x="-75455" y="588137"/>
                  <a:pt x="192780" y="144672"/>
                  <a:pt x="616026" y="30774"/>
                </a:cubicBezTo>
                <a:cubicBezTo>
                  <a:pt x="710886" y="5332"/>
                  <a:pt x="805830" y="-4019"/>
                  <a:pt x="897993" y="155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540C546-6C0D-A353-71CF-D3A623AD984F}"/>
              </a:ext>
            </a:extLst>
          </p:cNvPr>
          <p:cNvSpPr/>
          <p:nvPr/>
        </p:nvSpPr>
        <p:spPr>
          <a:xfrm>
            <a:off x="432043" y="5640962"/>
            <a:ext cx="982456" cy="100314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10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Thai_ckn</a:t>
            </a:r>
            <a:endParaRPr lang="en-IN" altLang="ko-KR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IN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2371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F4F89-7D5D-7B2C-D583-DD415B7BA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065" y="1514404"/>
            <a:ext cx="10035735" cy="50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35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3DC6B-1DC3-6C81-7B67-4A3342C9F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31">
            <a:extLst>
              <a:ext uri="{FF2B5EF4-FFF2-40B4-BE49-F238E27FC236}">
                <a16:creationId xmlns:a16="http://schemas.microsoft.com/office/drawing/2014/main" id="{380D38B3-C3CC-3120-D490-C30CE13B01DF}"/>
              </a:ext>
            </a:extLst>
          </p:cNvPr>
          <p:cNvSpPr/>
          <p:nvPr/>
        </p:nvSpPr>
        <p:spPr>
          <a:xfrm rot="18900000">
            <a:off x="9229466" y="1269043"/>
            <a:ext cx="5490833" cy="4802244"/>
          </a:xfrm>
          <a:custGeom>
            <a:avLst/>
            <a:gdLst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0 w 4720750"/>
              <a:gd name="connsiteY2" fmla="*/ 3459801 h 4090276"/>
              <a:gd name="connsiteX3" fmla="*/ 0 w 4720750"/>
              <a:gd name="connsiteY3" fmla="*/ 1 h 4090276"/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269407 w 4720750"/>
              <a:gd name="connsiteY2" fmla="*/ 3808238 h 4090276"/>
              <a:gd name="connsiteX3" fmla="*/ 0 w 4720750"/>
              <a:gd name="connsiteY3" fmla="*/ 1 h 4090276"/>
              <a:gd name="connsiteX4" fmla="*/ 4720750 w 4720750"/>
              <a:gd name="connsiteY4" fmla="*/ 0 h 4090276"/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284801 w 4720750"/>
              <a:gd name="connsiteY2" fmla="*/ 3781942 h 4090276"/>
              <a:gd name="connsiteX3" fmla="*/ 0 w 4720750"/>
              <a:gd name="connsiteY3" fmla="*/ 1 h 4090276"/>
              <a:gd name="connsiteX4" fmla="*/ 4720750 w 4720750"/>
              <a:gd name="connsiteY4" fmla="*/ 0 h 4090276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84801 w 4720750"/>
              <a:gd name="connsiteY1" fmla="*/ 3781942 h 3781942"/>
              <a:gd name="connsiteX2" fmla="*/ 0 w 4720750"/>
              <a:gd name="connsiteY2" fmla="*/ 1 h 3781942"/>
              <a:gd name="connsiteX3" fmla="*/ 4720750 w 4720750"/>
              <a:gd name="connsiteY3" fmla="*/ 0 h 3781942"/>
              <a:gd name="connsiteX0" fmla="*/ 4715851 w 4715851"/>
              <a:gd name="connsiteY0" fmla="*/ 20917 h 3781941"/>
              <a:gd name="connsiteX1" fmla="*/ 284801 w 4715851"/>
              <a:gd name="connsiteY1" fmla="*/ 3781941 h 3781941"/>
              <a:gd name="connsiteX2" fmla="*/ 0 w 4715851"/>
              <a:gd name="connsiteY2" fmla="*/ 0 h 3781941"/>
              <a:gd name="connsiteX3" fmla="*/ 4715851 w 4715851"/>
              <a:gd name="connsiteY3" fmla="*/ 20917 h 3781941"/>
              <a:gd name="connsiteX0" fmla="*/ 4686462 w 4686462"/>
              <a:gd name="connsiteY0" fmla="*/ 37651 h 3781941"/>
              <a:gd name="connsiteX1" fmla="*/ 284801 w 4686462"/>
              <a:gd name="connsiteY1" fmla="*/ 3781941 h 3781941"/>
              <a:gd name="connsiteX2" fmla="*/ 0 w 4686462"/>
              <a:gd name="connsiteY2" fmla="*/ 0 h 3781941"/>
              <a:gd name="connsiteX3" fmla="*/ 4686462 w 4686462"/>
              <a:gd name="connsiteY3" fmla="*/ 37651 h 3781941"/>
              <a:gd name="connsiteX0" fmla="*/ 4686461 w 4686461"/>
              <a:gd name="connsiteY0" fmla="*/ 29283 h 3781941"/>
              <a:gd name="connsiteX1" fmla="*/ 284801 w 4686461"/>
              <a:gd name="connsiteY1" fmla="*/ 3781941 h 3781941"/>
              <a:gd name="connsiteX2" fmla="*/ 0 w 4686461"/>
              <a:gd name="connsiteY2" fmla="*/ 0 h 3781941"/>
              <a:gd name="connsiteX3" fmla="*/ 4686461 w 4686461"/>
              <a:gd name="connsiteY3" fmla="*/ 29283 h 3781941"/>
              <a:gd name="connsiteX0" fmla="*/ 4686461 w 4686461"/>
              <a:gd name="connsiteY0" fmla="*/ 29283 h 3668983"/>
              <a:gd name="connsiteX1" fmla="*/ 289700 w 4686461"/>
              <a:gd name="connsiteY1" fmla="*/ 3668983 h 3668983"/>
              <a:gd name="connsiteX2" fmla="*/ 0 w 4686461"/>
              <a:gd name="connsiteY2" fmla="*/ 0 h 3668983"/>
              <a:gd name="connsiteX3" fmla="*/ 4686461 w 4686461"/>
              <a:gd name="connsiteY3" fmla="*/ 29283 h 3668983"/>
              <a:gd name="connsiteX0" fmla="*/ 4686461 w 4686461"/>
              <a:gd name="connsiteY0" fmla="*/ 29283 h 3786124"/>
              <a:gd name="connsiteX1" fmla="*/ 299497 w 4686461"/>
              <a:gd name="connsiteY1" fmla="*/ 3786124 h 3786124"/>
              <a:gd name="connsiteX2" fmla="*/ 0 w 4686461"/>
              <a:gd name="connsiteY2" fmla="*/ 0 h 3786124"/>
              <a:gd name="connsiteX3" fmla="*/ 4686461 w 4686461"/>
              <a:gd name="connsiteY3" fmla="*/ 29283 h 3786124"/>
              <a:gd name="connsiteX0" fmla="*/ 4982809 w 4982809"/>
              <a:gd name="connsiteY0" fmla="*/ 0 h 3756841"/>
              <a:gd name="connsiteX1" fmla="*/ 595845 w 4982809"/>
              <a:gd name="connsiteY1" fmla="*/ 3756841 h 3756841"/>
              <a:gd name="connsiteX2" fmla="*/ 0 w 4982809"/>
              <a:gd name="connsiteY2" fmla="*/ 193148 h 3756841"/>
              <a:gd name="connsiteX3" fmla="*/ 4982809 w 4982809"/>
              <a:gd name="connsiteY3" fmla="*/ 0 h 3756841"/>
              <a:gd name="connsiteX0" fmla="*/ 4794224 w 4794224"/>
              <a:gd name="connsiteY0" fmla="*/ 0 h 3756841"/>
              <a:gd name="connsiteX1" fmla="*/ 407260 w 4794224"/>
              <a:gd name="connsiteY1" fmla="*/ 3756841 h 3756841"/>
              <a:gd name="connsiteX2" fmla="*/ 0 w 4794224"/>
              <a:gd name="connsiteY2" fmla="*/ 354219 h 3756841"/>
              <a:gd name="connsiteX3" fmla="*/ 4794224 w 4794224"/>
              <a:gd name="connsiteY3" fmla="*/ 0 h 3756841"/>
              <a:gd name="connsiteX0" fmla="*/ 4809036 w 4809036"/>
              <a:gd name="connsiteY0" fmla="*/ 0 h 3396351"/>
              <a:gd name="connsiteX1" fmla="*/ 0 w 4809036"/>
              <a:gd name="connsiteY1" fmla="*/ 3396351 h 3396351"/>
              <a:gd name="connsiteX2" fmla="*/ 14812 w 4809036"/>
              <a:gd name="connsiteY2" fmla="*/ 354219 h 3396351"/>
              <a:gd name="connsiteX3" fmla="*/ 4809036 w 4809036"/>
              <a:gd name="connsiteY3" fmla="*/ 0 h 3396351"/>
              <a:gd name="connsiteX0" fmla="*/ 4809036 w 4809036"/>
              <a:gd name="connsiteY0" fmla="*/ 0 h 3396351"/>
              <a:gd name="connsiteX1" fmla="*/ 2219888 w 4809036"/>
              <a:gd name="connsiteY1" fmla="*/ 1842774 h 3396351"/>
              <a:gd name="connsiteX2" fmla="*/ 0 w 4809036"/>
              <a:gd name="connsiteY2" fmla="*/ 3396351 h 3396351"/>
              <a:gd name="connsiteX3" fmla="*/ 14812 w 4809036"/>
              <a:gd name="connsiteY3" fmla="*/ 354219 h 3396351"/>
              <a:gd name="connsiteX4" fmla="*/ 4809036 w 4809036"/>
              <a:gd name="connsiteY4" fmla="*/ 0 h 3396351"/>
              <a:gd name="connsiteX0" fmla="*/ 4809036 w 4809036"/>
              <a:gd name="connsiteY0" fmla="*/ 0 h 3737265"/>
              <a:gd name="connsiteX1" fmla="*/ 414857 w 4809036"/>
              <a:gd name="connsiteY1" fmla="*/ 3737265 h 3737265"/>
              <a:gd name="connsiteX2" fmla="*/ 0 w 4809036"/>
              <a:gd name="connsiteY2" fmla="*/ 3396351 h 3737265"/>
              <a:gd name="connsiteX3" fmla="*/ 14812 w 4809036"/>
              <a:gd name="connsiteY3" fmla="*/ 354219 h 3737265"/>
              <a:gd name="connsiteX4" fmla="*/ 4809036 w 4809036"/>
              <a:gd name="connsiteY4" fmla="*/ 0 h 3737265"/>
              <a:gd name="connsiteX0" fmla="*/ 4404924 w 4404924"/>
              <a:gd name="connsiteY0" fmla="*/ 0 h 3468815"/>
              <a:gd name="connsiteX1" fmla="*/ 414857 w 4404924"/>
              <a:gd name="connsiteY1" fmla="*/ 3468815 h 3468815"/>
              <a:gd name="connsiteX2" fmla="*/ 0 w 4404924"/>
              <a:gd name="connsiteY2" fmla="*/ 3127901 h 3468815"/>
              <a:gd name="connsiteX3" fmla="*/ 14812 w 4404924"/>
              <a:gd name="connsiteY3" fmla="*/ 85769 h 3468815"/>
              <a:gd name="connsiteX4" fmla="*/ 4404924 w 4404924"/>
              <a:gd name="connsiteY4" fmla="*/ 0 h 3468815"/>
              <a:gd name="connsiteX0" fmla="*/ 4440845 w 4440845"/>
              <a:gd name="connsiteY0" fmla="*/ 0 h 3438135"/>
              <a:gd name="connsiteX1" fmla="*/ 414857 w 4440845"/>
              <a:gd name="connsiteY1" fmla="*/ 3438135 h 3438135"/>
              <a:gd name="connsiteX2" fmla="*/ 0 w 4440845"/>
              <a:gd name="connsiteY2" fmla="*/ 3097221 h 3438135"/>
              <a:gd name="connsiteX3" fmla="*/ 14812 w 4440845"/>
              <a:gd name="connsiteY3" fmla="*/ 55089 h 3438135"/>
              <a:gd name="connsiteX4" fmla="*/ 4440845 w 4440845"/>
              <a:gd name="connsiteY4" fmla="*/ 0 h 3438135"/>
              <a:gd name="connsiteX0" fmla="*/ 4618561 w 4618561"/>
              <a:gd name="connsiteY0" fmla="*/ 82970 h 3521105"/>
              <a:gd name="connsiteX1" fmla="*/ 592573 w 4618561"/>
              <a:gd name="connsiteY1" fmla="*/ 3521105 h 3521105"/>
              <a:gd name="connsiteX2" fmla="*/ 177716 w 4618561"/>
              <a:gd name="connsiteY2" fmla="*/ 3180191 h 3521105"/>
              <a:gd name="connsiteX3" fmla="*/ 95 w 4618561"/>
              <a:gd name="connsiteY3" fmla="*/ 0 h 3521105"/>
              <a:gd name="connsiteX4" fmla="*/ 4618561 w 4618561"/>
              <a:gd name="connsiteY4" fmla="*/ 82970 h 3521105"/>
              <a:gd name="connsiteX0" fmla="*/ 4741719 w 4741719"/>
              <a:gd name="connsiteY0" fmla="*/ 0 h 3543323"/>
              <a:gd name="connsiteX1" fmla="*/ 592573 w 4741719"/>
              <a:gd name="connsiteY1" fmla="*/ 3543323 h 3543323"/>
              <a:gd name="connsiteX2" fmla="*/ 177716 w 4741719"/>
              <a:gd name="connsiteY2" fmla="*/ 3202409 h 3543323"/>
              <a:gd name="connsiteX3" fmla="*/ 95 w 4741719"/>
              <a:gd name="connsiteY3" fmla="*/ 22218 h 3543323"/>
              <a:gd name="connsiteX4" fmla="*/ 4741719 w 4741719"/>
              <a:gd name="connsiteY4" fmla="*/ 0 h 3543323"/>
              <a:gd name="connsiteX0" fmla="*/ 4742254 w 4742254"/>
              <a:gd name="connsiteY0" fmla="*/ 0 h 3543323"/>
              <a:gd name="connsiteX1" fmla="*/ 593108 w 4742254"/>
              <a:gd name="connsiteY1" fmla="*/ 3543323 h 3543323"/>
              <a:gd name="connsiteX2" fmla="*/ 16606 w 4742254"/>
              <a:gd name="connsiteY2" fmla="*/ 3090645 h 3543323"/>
              <a:gd name="connsiteX3" fmla="*/ 630 w 4742254"/>
              <a:gd name="connsiteY3" fmla="*/ 22218 h 3543323"/>
              <a:gd name="connsiteX4" fmla="*/ 4742254 w 4742254"/>
              <a:gd name="connsiteY4" fmla="*/ 0 h 3543323"/>
              <a:gd name="connsiteX0" fmla="*/ 4756439 w 4756439"/>
              <a:gd name="connsiteY0" fmla="*/ 0 h 3543323"/>
              <a:gd name="connsiteX1" fmla="*/ 607293 w 4756439"/>
              <a:gd name="connsiteY1" fmla="*/ 3543323 h 3543323"/>
              <a:gd name="connsiteX2" fmla="*/ 0 w 4756439"/>
              <a:gd name="connsiteY2" fmla="*/ 3077497 h 3543323"/>
              <a:gd name="connsiteX3" fmla="*/ 14815 w 4756439"/>
              <a:gd name="connsiteY3" fmla="*/ 22218 h 3543323"/>
              <a:gd name="connsiteX4" fmla="*/ 4756439 w 4756439"/>
              <a:gd name="connsiteY4" fmla="*/ 0 h 3543323"/>
              <a:gd name="connsiteX0" fmla="*/ 4756439 w 4756439"/>
              <a:gd name="connsiteY0" fmla="*/ 0 h 3543323"/>
              <a:gd name="connsiteX1" fmla="*/ 607293 w 4756439"/>
              <a:gd name="connsiteY1" fmla="*/ 3543323 h 3543323"/>
              <a:gd name="connsiteX2" fmla="*/ 0 w 4756439"/>
              <a:gd name="connsiteY2" fmla="*/ 3064349 h 3543323"/>
              <a:gd name="connsiteX3" fmla="*/ 14815 w 4756439"/>
              <a:gd name="connsiteY3" fmla="*/ 22218 h 3543323"/>
              <a:gd name="connsiteX4" fmla="*/ 4756439 w 4756439"/>
              <a:gd name="connsiteY4" fmla="*/ 0 h 3543323"/>
              <a:gd name="connsiteX0" fmla="*/ 4756439 w 4756439"/>
              <a:gd name="connsiteY0" fmla="*/ 0 h 3451283"/>
              <a:gd name="connsiteX1" fmla="*/ 715056 w 4756439"/>
              <a:gd name="connsiteY1" fmla="*/ 3451283 h 3451283"/>
              <a:gd name="connsiteX2" fmla="*/ 0 w 4756439"/>
              <a:gd name="connsiteY2" fmla="*/ 3064349 h 3451283"/>
              <a:gd name="connsiteX3" fmla="*/ 14815 w 4756439"/>
              <a:gd name="connsiteY3" fmla="*/ 22218 h 3451283"/>
              <a:gd name="connsiteX4" fmla="*/ 4756439 w 4756439"/>
              <a:gd name="connsiteY4" fmla="*/ 0 h 3451283"/>
              <a:gd name="connsiteX0" fmla="*/ 4756439 w 4756439"/>
              <a:gd name="connsiteY0" fmla="*/ 0 h 3556471"/>
              <a:gd name="connsiteX1" fmla="*/ 576504 w 4756439"/>
              <a:gd name="connsiteY1" fmla="*/ 3556471 h 3556471"/>
              <a:gd name="connsiteX2" fmla="*/ 0 w 4756439"/>
              <a:gd name="connsiteY2" fmla="*/ 3064349 h 3556471"/>
              <a:gd name="connsiteX3" fmla="*/ 14815 w 4756439"/>
              <a:gd name="connsiteY3" fmla="*/ 22218 h 3556471"/>
              <a:gd name="connsiteX4" fmla="*/ 4756439 w 4756439"/>
              <a:gd name="connsiteY4" fmla="*/ 0 h 3556471"/>
              <a:gd name="connsiteX0" fmla="*/ 4756439 w 4756439"/>
              <a:gd name="connsiteY0" fmla="*/ 0 h 3582769"/>
              <a:gd name="connsiteX1" fmla="*/ 607293 w 4756439"/>
              <a:gd name="connsiteY1" fmla="*/ 3582769 h 3582769"/>
              <a:gd name="connsiteX2" fmla="*/ 0 w 4756439"/>
              <a:gd name="connsiteY2" fmla="*/ 3064349 h 3582769"/>
              <a:gd name="connsiteX3" fmla="*/ 14815 w 4756439"/>
              <a:gd name="connsiteY3" fmla="*/ 22218 h 3582769"/>
              <a:gd name="connsiteX4" fmla="*/ 4756439 w 4756439"/>
              <a:gd name="connsiteY4" fmla="*/ 0 h 3582769"/>
              <a:gd name="connsiteX0" fmla="*/ 4756439 w 4756439"/>
              <a:gd name="connsiteY0" fmla="*/ 0 h 3536749"/>
              <a:gd name="connsiteX1" fmla="*/ 599595 w 4756439"/>
              <a:gd name="connsiteY1" fmla="*/ 3536749 h 3536749"/>
              <a:gd name="connsiteX2" fmla="*/ 0 w 4756439"/>
              <a:gd name="connsiteY2" fmla="*/ 3064349 h 3536749"/>
              <a:gd name="connsiteX3" fmla="*/ 14815 w 4756439"/>
              <a:gd name="connsiteY3" fmla="*/ 22218 h 3536749"/>
              <a:gd name="connsiteX4" fmla="*/ 4756439 w 4756439"/>
              <a:gd name="connsiteY4" fmla="*/ 0 h 3536749"/>
              <a:gd name="connsiteX0" fmla="*/ 4756439 w 4756439"/>
              <a:gd name="connsiteY0" fmla="*/ 0 h 3549897"/>
              <a:gd name="connsiteX1" fmla="*/ 599595 w 4756439"/>
              <a:gd name="connsiteY1" fmla="*/ 3549897 h 3549897"/>
              <a:gd name="connsiteX2" fmla="*/ 0 w 4756439"/>
              <a:gd name="connsiteY2" fmla="*/ 3064349 h 3549897"/>
              <a:gd name="connsiteX3" fmla="*/ 14815 w 4756439"/>
              <a:gd name="connsiteY3" fmla="*/ 22218 h 3549897"/>
              <a:gd name="connsiteX4" fmla="*/ 4756439 w 4756439"/>
              <a:gd name="connsiteY4" fmla="*/ 0 h 3549897"/>
              <a:gd name="connsiteX0" fmla="*/ 4750221 w 4750221"/>
              <a:gd name="connsiteY0" fmla="*/ 0 h 3549897"/>
              <a:gd name="connsiteX1" fmla="*/ 593377 w 4750221"/>
              <a:gd name="connsiteY1" fmla="*/ 3549897 h 3549897"/>
              <a:gd name="connsiteX2" fmla="*/ 0 w 4750221"/>
              <a:gd name="connsiteY2" fmla="*/ 3260820 h 3549897"/>
              <a:gd name="connsiteX3" fmla="*/ 8597 w 4750221"/>
              <a:gd name="connsiteY3" fmla="*/ 22218 h 3549897"/>
              <a:gd name="connsiteX4" fmla="*/ 4750221 w 4750221"/>
              <a:gd name="connsiteY4" fmla="*/ 0 h 354989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60820 h 3666717"/>
              <a:gd name="connsiteX3" fmla="*/ 8597 w 4750221"/>
              <a:gd name="connsiteY3" fmla="*/ 22218 h 3666717"/>
              <a:gd name="connsiteX4" fmla="*/ 4750221 w 4750221"/>
              <a:gd name="connsiteY4" fmla="*/ 0 h 3666717"/>
              <a:gd name="connsiteX0" fmla="*/ 4762655 w 4762655"/>
              <a:gd name="connsiteY0" fmla="*/ 0 h 3666717"/>
              <a:gd name="connsiteX1" fmla="*/ 456601 w 4762655"/>
              <a:gd name="connsiteY1" fmla="*/ 3666717 h 3666717"/>
              <a:gd name="connsiteX2" fmla="*/ 0 w 4762655"/>
              <a:gd name="connsiteY2" fmla="*/ 3303300 h 3666717"/>
              <a:gd name="connsiteX3" fmla="*/ 21031 w 4762655"/>
              <a:gd name="connsiteY3" fmla="*/ 22218 h 3666717"/>
              <a:gd name="connsiteX4" fmla="*/ 4762655 w 4762655"/>
              <a:gd name="connsiteY4" fmla="*/ 0 h 366671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92679 h 3666717"/>
              <a:gd name="connsiteX3" fmla="*/ 8597 w 4750221"/>
              <a:gd name="connsiteY3" fmla="*/ 22218 h 3666717"/>
              <a:gd name="connsiteX4" fmla="*/ 4750221 w 4750221"/>
              <a:gd name="connsiteY4" fmla="*/ 0 h 366671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92679 h 3666717"/>
              <a:gd name="connsiteX3" fmla="*/ 2669 w 4750221"/>
              <a:gd name="connsiteY3" fmla="*/ 7027 h 3666717"/>
              <a:gd name="connsiteX4" fmla="*/ 4750221 w 4750221"/>
              <a:gd name="connsiteY4" fmla="*/ 0 h 3666717"/>
              <a:gd name="connsiteX0" fmla="*/ 4777650 w 4777650"/>
              <a:gd name="connsiteY0" fmla="*/ 28417 h 3695134"/>
              <a:gd name="connsiteX1" fmla="*/ 471596 w 4777650"/>
              <a:gd name="connsiteY1" fmla="*/ 3695134 h 3695134"/>
              <a:gd name="connsiteX2" fmla="*/ 27429 w 4777650"/>
              <a:gd name="connsiteY2" fmla="*/ 3321096 h 3695134"/>
              <a:gd name="connsiteX3" fmla="*/ 456 w 4777650"/>
              <a:gd name="connsiteY3" fmla="*/ 0 h 3695134"/>
              <a:gd name="connsiteX4" fmla="*/ 4777650 w 4777650"/>
              <a:gd name="connsiteY4" fmla="*/ 28417 h 3695134"/>
              <a:gd name="connsiteX0" fmla="*/ 4777650 w 4777650"/>
              <a:gd name="connsiteY0" fmla="*/ 28417 h 3517913"/>
              <a:gd name="connsiteX1" fmla="*/ 643520 w 4777650"/>
              <a:gd name="connsiteY1" fmla="*/ 3517913 h 3517913"/>
              <a:gd name="connsiteX2" fmla="*/ 27429 w 4777650"/>
              <a:gd name="connsiteY2" fmla="*/ 3321096 h 3517913"/>
              <a:gd name="connsiteX3" fmla="*/ 456 w 4777650"/>
              <a:gd name="connsiteY3" fmla="*/ 0 h 3517913"/>
              <a:gd name="connsiteX4" fmla="*/ 4777650 w 4777650"/>
              <a:gd name="connsiteY4" fmla="*/ 28417 h 3517913"/>
              <a:gd name="connsiteX0" fmla="*/ 4777650 w 4777650"/>
              <a:gd name="connsiteY0" fmla="*/ 28417 h 3533103"/>
              <a:gd name="connsiteX1" fmla="*/ 625736 w 4777650"/>
              <a:gd name="connsiteY1" fmla="*/ 3533103 h 3533103"/>
              <a:gd name="connsiteX2" fmla="*/ 27429 w 4777650"/>
              <a:gd name="connsiteY2" fmla="*/ 3321096 h 3533103"/>
              <a:gd name="connsiteX3" fmla="*/ 456 w 4777650"/>
              <a:gd name="connsiteY3" fmla="*/ 0 h 3533103"/>
              <a:gd name="connsiteX4" fmla="*/ 4777650 w 4777650"/>
              <a:gd name="connsiteY4" fmla="*/ 28417 h 3533103"/>
              <a:gd name="connsiteX0" fmla="*/ 4777650 w 4777650"/>
              <a:gd name="connsiteY0" fmla="*/ 28417 h 3543229"/>
              <a:gd name="connsiteX1" fmla="*/ 625735 w 4777650"/>
              <a:gd name="connsiteY1" fmla="*/ 3543229 h 3543229"/>
              <a:gd name="connsiteX2" fmla="*/ 27429 w 4777650"/>
              <a:gd name="connsiteY2" fmla="*/ 3321096 h 3543229"/>
              <a:gd name="connsiteX3" fmla="*/ 456 w 4777650"/>
              <a:gd name="connsiteY3" fmla="*/ 0 h 3543229"/>
              <a:gd name="connsiteX4" fmla="*/ 4777650 w 4777650"/>
              <a:gd name="connsiteY4" fmla="*/ 28417 h 3543229"/>
              <a:gd name="connsiteX0" fmla="*/ 4777592 w 4777592"/>
              <a:gd name="connsiteY0" fmla="*/ 28417 h 3543229"/>
              <a:gd name="connsiteX1" fmla="*/ 625677 w 4777592"/>
              <a:gd name="connsiteY1" fmla="*/ 3543229 h 3543229"/>
              <a:gd name="connsiteX2" fmla="*/ 33300 w 4777592"/>
              <a:gd name="connsiteY2" fmla="*/ 3093241 h 3543229"/>
              <a:gd name="connsiteX3" fmla="*/ 398 w 4777592"/>
              <a:gd name="connsiteY3" fmla="*/ 0 h 3543229"/>
              <a:gd name="connsiteX4" fmla="*/ 4777592 w 4777592"/>
              <a:gd name="connsiteY4" fmla="*/ 28417 h 3543229"/>
              <a:gd name="connsiteX0" fmla="*/ 4777592 w 4777592"/>
              <a:gd name="connsiteY0" fmla="*/ 28417 h 3553357"/>
              <a:gd name="connsiteX1" fmla="*/ 613819 w 4777592"/>
              <a:gd name="connsiteY1" fmla="*/ 3553357 h 3553357"/>
              <a:gd name="connsiteX2" fmla="*/ 33300 w 4777592"/>
              <a:gd name="connsiteY2" fmla="*/ 3093241 h 3553357"/>
              <a:gd name="connsiteX3" fmla="*/ 398 w 4777592"/>
              <a:gd name="connsiteY3" fmla="*/ 0 h 3553357"/>
              <a:gd name="connsiteX4" fmla="*/ 4777592 w 4777592"/>
              <a:gd name="connsiteY4" fmla="*/ 28417 h 3553357"/>
              <a:gd name="connsiteX0" fmla="*/ 4783521 w 4783521"/>
              <a:gd name="connsiteY0" fmla="*/ 33481 h 3553357"/>
              <a:gd name="connsiteX1" fmla="*/ 613819 w 4783521"/>
              <a:gd name="connsiteY1" fmla="*/ 3553357 h 3553357"/>
              <a:gd name="connsiteX2" fmla="*/ 33300 w 4783521"/>
              <a:gd name="connsiteY2" fmla="*/ 3093241 h 3553357"/>
              <a:gd name="connsiteX3" fmla="*/ 398 w 4783521"/>
              <a:gd name="connsiteY3" fmla="*/ 0 h 3553357"/>
              <a:gd name="connsiteX4" fmla="*/ 4783521 w 4783521"/>
              <a:gd name="connsiteY4" fmla="*/ 33481 h 3553357"/>
              <a:gd name="connsiteX0" fmla="*/ 4754611 w 4754611"/>
              <a:gd name="connsiteY0" fmla="*/ 8163 h 3528039"/>
              <a:gd name="connsiteX1" fmla="*/ 584909 w 4754611"/>
              <a:gd name="connsiteY1" fmla="*/ 3528039 h 3528039"/>
              <a:gd name="connsiteX2" fmla="*/ 4390 w 4754611"/>
              <a:gd name="connsiteY2" fmla="*/ 3067923 h 3528039"/>
              <a:gd name="connsiteX3" fmla="*/ 1131 w 4754611"/>
              <a:gd name="connsiteY3" fmla="*/ 0 h 3528039"/>
              <a:gd name="connsiteX4" fmla="*/ 4754611 w 4754611"/>
              <a:gd name="connsiteY4" fmla="*/ 8163 h 3528039"/>
              <a:gd name="connsiteX0" fmla="*/ 4754017 w 4754017"/>
              <a:gd name="connsiteY0" fmla="*/ 8163 h 3528039"/>
              <a:gd name="connsiteX1" fmla="*/ 584315 w 4754017"/>
              <a:gd name="connsiteY1" fmla="*/ 3528039 h 3528039"/>
              <a:gd name="connsiteX2" fmla="*/ 21582 w 4754017"/>
              <a:gd name="connsiteY2" fmla="*/ 3093240 h 3528039"/>
              <a:gd name="connsiteX3" fmla="*/ 537 w 4754017"/>
              <a:gd name="connsiteY3" fmla="*/ 0 h 3528039"/>
              <a:gd name="connsiteX4" fmla="*/ 4754017 w 4754017"/>
              <a:gd name="connsiteY4" fmla="*/ 8163 h 3528039"/>
              <a:gd name="connsiteX0" fmla="*/ 4754017 w 4754017"/>
              <a:gd name="connsiteY0" fmla="*/ 8163 h 3533103"/>
              <a:gd name="connsiteX1" fmla="*/ 578387 w 4754017"/>
              <a:gd name="connsiteY1" fmla="*/ 3533103 h 3533103"/>
              <a:gd name="connsiteX2" fmla="*/ 21582 w 4754017"/>
              <a:gd name="connsiteY2" fmla="*/ 3093240 h 3533103"/>
              <a:gd name="connsiteX3" fmla="*/ 537 w 4754017"/>
              <a:gd name="connsiteY3" fmla="*/ 0 h 3533103"/>
              <a:gd name="connsiteX4" fmla="*/ 4754017 w 4754017"/>
              <a:gd name="connsiteY4" fmla="*/ 8163 h 3533103"/>
              <a:gd name="connsiteX0" fmla="*/ 4754304 w 4754304"/>
              <a:gd name="connsiteY0" fmla="*/ 8163 h 3533103"/>
              <a:gd name="connsiteX1" fmla="*/ 578674 w 4754304"/>
              <a:gd name="connsiteY1" fmla="*/ 3533103 h 3533103"/>
              <a:gd name="connsiteX2" fmla="*/ 10013 w 4754304"/>
              <a:gd name="connsiteY2" fmla="*/ 3083113 h 3533103"/>
              <a:gd name="connsiteX3" fmla="*/ 824 w 4754304"/>
              <a:gd name="connsiteY3" fmla="*/ 0 h 3533103"/>
              <a:gd name="connsiteX4" fmla="*/ 4754304 w 4754304"/>
              <a:gd name="connsiteY4" fmla="*/ 8163 h 3533103"/>
              <a:gd name="connsiteX0" fmla="*/ 4744291 w 4744291"/>
              <a:gd name="connsiteY0" fmla="*/ 0 h 3524940"/>
              <a:gd name="connsiteX1" fmla="*/ 568661 w 4744291"/>
              <a:gd name="connsiteY1" fmla="*/ 3524940 h 3524940"/>
              <a:gd name="connsiteX2" fmla="*/ 0 w 4744291"/>
              <a:gd name="connsiteY2" fmla="*/ 3074950 h 3524940"/>
              <a:gd name="connsiteX3" fmla="*/ 14525 w 4744291"/>
              <a:gd name="connsiteY3" fmla="*/ 1963 h 3524940"/>
              <a:gd name="connsiteX4" fmla="*/ 4744291 w 4744291"/>
              <a:gd name="connsiteY4" fmla="*/ 0 h 3524940"/>
              <a:gd name="connsiteX0" fmla="*/ 4744291 w 4744291"/>
              <a:gd name="connsiteY0" fmla="*/ 0 h 3535066"/>
              <a:gd name="connsiteX1" fmla="*/ 580518 w 4744291"/>
              <a:gd name="connsiteY1" fmla="*/ 3535066 h 3535066"/>
              <a:gd name="connsiteX2" fmla="*/ 0 w 4744291"/>
              <a:gd name="connsiteY2" fmla="*/ 3074950 h 3535066"/>
              <a:gd name="connsiteX3" fmla="*/ 14525 w 4744291"/>
              <a:gd name="connsiteY3" fmla="*/ 1963 h 3535066"/>
              <a:gd name="connsiteX4" fmla="*/ 4744291 w 4744291"/>
              <a:gd name="connsiteY4" fmla="*/ 0 h 3535066"/>
              <a:gd name="connsiteX0" fmla="*/ 4744291 w 4744291"/>
              <a:gd name="connsiteY0" fmla="*/ 0 h 3535066"/>
              <a:gd name="connsiteX1" fmla="*/ 580518 w 4744291"/>
              <a:gd name="connsiteY1" fmla="*/ 3535066 h 3535066"/>
              <a:gd name="connsiteX2" fmla="*/ 0 w 4744291"/>
              <a:gd name="connsiteY2" fmla="*/ 3074950 h 3535066"/>
              <a:gd name="connsiteX3" fmla="*/ 14525 w 4744291"/>
              <a:gd name="connsiteY3" fmla="*/ 1963 h 3535066"/>
              <a:gd name="connsiteX4" fmla="*/ 4744291 w 4744291"/>
              <a:gd name="connsiteY4" fmla="*/ 0 h 3535066"/>
              <a:gd name="connsiteX0" fmla="*/ 4732435 w 4732435"/>
              <a:gd name="connsiteY0" fmla="*/ 0 h 3535066"/>
              <a:gd name="connsiteX1" fmla="*/ 568662 w 4732435"/>
              <a:gd name="connsiteY1" fmla="*/ 3535066 h 3535066"/>
              <a:gd name="connsiteX2" fmla="*/ 0 w 4732435"/>
              <a:gd name="connsiteY2" fmla="*/ 3064824 h 3535066"/>
              <a:gd name="connsiteX3" fmla="*/ 2669 w 4732435"/>
              <a:gd name="connsiteY3" fmla="*/ 1963 h 3535066"/>
              <a:gd name="connsiteX4" fmla="*/ 4732435 w 4732435"/>
              <a:gd name="connsiteY4" fmla="*/ 0 h 353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435" h="3535066">
                <a:moveTo>
                  <a:pt x="4732435" y="0"/>
                </a:moveTo>
                <a:lnTo>
                  <a:pt x="568662" y="3535066"/>
                </a:lnTo>
                <a:cubicBezTo>
                  <a:pt x="368797" y="3373217"/>
                  <a:pt x="199865" y="3226673"/>
                  <a:pt x="0" y="3064824"/>
                </a:cubicBezTo>
                <a:cubicBezTo>
                  <a:pt x="4937" y="2050780"/>
                  <a:pt x="-2268" y="1016007"/>
                  <a:pt x="2669" y="1963"/>
                </a:cubicBezTo>
                <a:lnTo>
                  <a:pt x="4732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555A32-F837-04C3-613F-2CA9AEE6B3DF}"/>
              </a:ext>
            </a:extLst>
          </p:cNvPr>
          <p:cNvGrpSpPr/>
          <p:nvPr/>
        </p:nvGrpSpPr>
        <p:grpSpPr>
          <a:xfrm>
            <a:off x="6306892" y="1928191"/>
            <a:ext cx="3835822" cy="3973650"/>
            <a:chOff x="5822909" y="1426817"/>
            <a:chExt cx="4803788" cy="4976397"/>
          </a:xfrm>
        </p:grpSpPr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7DBF82E4-D68F-589A-6811-B069E0AF1D55}"/>
                </a:ext>
              </a:extLst>
            </p:cNvPr>
            <p:cNvSpPr/>
            <p:nvPr/>
          </p:nvSpPr>
          <p:spPr>
            <a:xfrm>
              <a:off x="5943788" y="1426817"/>
              <a:ext cx="4682909" cy="4682909"/>
            </a:xfrm>
            <a:prstGeom prst="pie">
              <a:avLst>
                <a:gd name="adj1" fmla="val 13508630"/>
                <a:gd name="adj2" fmla="val 1890237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F0AABDC6-0E03-585A-D20E-D3C0803D34D0}"/>
                </a:ext>
              </a:extLst>
            </p:cNvPr>
            <p:cNvSpPr/>
            <p:nvPr/>
          </p:nvSpPr>
          <p:spPr>
            <a:xfrm>
              <a:off x="5822909" y="1567100"/>
              <a:ext cx="4682909" cy="4682909"/>
            </a:xfrm>
            <a:prstGeom prst="pie">
              <a:avLst>
                <a:gd name="adj1" fmla="val 8107837"/>
                <a:gd name="adj2" fmla="val 135075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Partial Circle 14">
              <a:extLst>
                <a:ext uri="{FF2B5EF4-FFF2-40B4-BE49-F238E27FC236}">
                  <a16:creationId xmlns:a16="http://schemas.microsoft.com/office/drawing/2014/main" id="{E771B5E5-7808-6A23-2F5F-33DC266D3001}"/>
                </a:ext>
              </a:extLst>
            </p:cNvPr>
            <p:cNvSpPr/>
            <p:nvPr/>
          </p:nvSpPr>
          <p:spPr>
            <a:xfrm>
              <a:off x="5943788" y="1720305"/>
              <a:ext cx="4682909" cy="4682909"/>
            </a:xfrm>
            <a:prstGeom prst="pie">
              <a:avLst>
                <a:gd name="adj1" fmla="val 2689387"/>
                <a:gd name="adj2" fmla="val 80882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5B2E2C28-C02E-46A1-EB6D-EEC8B6818008}"/>
              </a:ext>
            </a:extLst>
          </p:cNvPr>
          <p:cNvSpPr/>
          <p:nvPr/>
        </p:nvSpPr>
        <p:spPr>
          <a:xfrm>
            <a:off x="6169214" y="1564736"/>
            <a:ext cx="4682909" cy="4682909"/>
          </a:xfrm>
          <a:prstGeom prst="pie">
            <a:avLst>
              <a:gd name="adj1" fmla="val 18919303"/>
              <a:gd name="adj2" fmla="val 26506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4851DB-C5C9-281F-9BEA-F3FB6A1D9F52}"/>
              </a:ext>
            </a:extLst>
          </p:cNvPr>
          <p:cNvSpPr txBox="1"/>
          <p:nvPr/>
        </p:nvSpPr>
        <p:spPr>
          <a:xfrm>
            <a:off x="7278128" y="2076004"/>
            <a:ext cx="1729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Chicken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F8397-E33F-0DA2-85A6-8777CF693B35}"/>
              </a:ext>
            </a:extLst>
          </p:cNvPr>
          <p:cNvSpPr txBox="1"/>
          <p:nvPr/>
        </p:nvSpPr>
        <p:spPr>
          <a:xfrm>
            <a:off x="9736385" y="3670165"/>
            <a:ext cx="152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Classic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31CC1-741D-6320-0F7D-5844C2838A8D}"/>
              </a:ext>
            </a:extLst>
          </p:cNvPr>
          <p:cNvSpPr txBox="1"/>
          <p:nvPr/>
        </p:nvSpPr>
        <p:spPr>
          <a:xfrm>
            <a:off x="5399473" y="3721955"/>
            <a:ext cx="1729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Veggie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2BC4E-810D-EAF6-2FBE-5F06A33EFB09}"/>
              </a:ext>
            </a:extLst>
          </p:cNvPr>
          <p:cNvSpPr txBox="1"/>
          <p:nvPr/>
        </p:nvSpPr>
        <p:spPr>
          <a:xfrm>
            <a:off x="7421648" y="5414641"/>
            <a:ext cx="1729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Supreme</a:t>
            </a:r>
          </a:p>
        </p:txBody>
      </p:sp>
      <p:grpSp>
        <p:nvGrpSpPr>
          <p:cNvPr id="28" name="Graphic 43">
            <a:extLst>
              <a:ext uri="{FF2B5EF4-FFF2-40B4-BE49-F238E27FC236}">
                <a16:creationId xmlns:a16="http://schemas.microsoft.com/office/drawing/2014/main" id="{2D9687A3-0662-63A7-B4F0-5220BB7467FA}"/>
              </a:ext>
            </a:extLst>
          </p:cNvPr>
          <p:cNvGrpSpPr/>
          <p:nvPr/>
        </p:nvGrpSpPr>
        <p:grpSpPr>
          <a:xfrm>
            <a:off x="8864501" y="3449554"/>
            <a:ext cx="867872" cy="863488"/>
            <a:chOff x="10245572" y="2383008"/>
            <a:chExt cx="1072164" cy="90538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8F6C53-C542-E1EC-E88A-9763BAF67C55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14888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5B7BCF-0EB1-7CB1-F6E8-79AA26A5A963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F9965E-7F97-7AE2-34E6-18A8D0B4955F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3422A45-BF26-F5D4-FCEB-48B14A0D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587" y="65023"/>
            <a:ext cx="4782217" cy="1781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8C1E8-C9E3-312A-12C9-60AF3AE5B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034" y="77652"/>
            <a:ext cx="3830966" cy="1772484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6CC9E507-D7FD-2386-2729-CC60A4987C70}"/>
              </a:ext>
            </a:extLst>
          </p:cNvPr>
          <p:cNvGrpSpPr/>
          <p:nvPr/>
        </p:nvGrpSpPr>
        <p:grpSpPr>
          <a:xfrm rot="589284">
            <a:off x="7844801" y="4164232"/>
            <a:ext cx="803996" cy="1204822"/>
            <a:chOff x="1624046" y="1828164"/>
            <a:chExt cx="1040665" cy="1837790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672AC64-03F4-3A0B-470B-868A08AEABE9}"/>
                </a:ext>
              </a:extLst>
            </p:cNvPr>
            <p:cNvSpPr/>
            <p:nvPr/>
          </p:nvSpPr>
          <p:spPr>
            <a:xfrm>
              <a:off x="1993856" y="2624160"/>
              <a:ext cx="242621" cy="316811"/>
            </a:xfrm>
            <a:custGeom>
              <a:avLst/>
              <a:gdLst>
                <a:gd name="connsiteX0" fmla="*/ 189033 w 242621"/>
                <a:gd name="connsiteY0" fmla="*/ 2023 h 316811"/>
                <a:gd name="connsiteX1" fmla="*/ 192642 w 242621"/>
                <a:gd name="connsiteY1" fmla="*/ 4028 h 316811"/>
                <a:gd name="connsiteX2" fmla="*/ 203470 w 242621"/>
                <a:gd name="connsiteY2" fmla="*/ 57565 h 316811"/>
                <a:gd name="connsiteX3" fmla="*/ 209285 w 242621"/>
                <a:gd name="connsiteY3" fmla="*/ 125138 h 316811"/>
                <a:gd name="connsiteX4" fmla="*/ 210889 w 242621"/>
                <a:gd name="connsiteY4" fmla="*/ 130552 h 316811"/>
                <a:gd name="connsiteX5" fmla="*/ 199460 w 242621"/>
                <a:gd name="connsiteY5" fmla="*/ 183287 h 316811"/>
                <a:gd name="connsiteX6" fmla="*/ 205275 w 242621"/>
                <a:gd name="connsiteY6" fmla="*/ 189703 h 316811"/>
                <a:gd name="connsiteX7" fmla="*/ 216704 w 242621"/>
                <a:gd name="connsiteY7" fmla="*/ 194516 h 316811"/>
                <a:gd name="connsiteX8" fmla="*/ 230940 w 242621"/>
                <a:gd name="connsiteY8" fmla="*/ 219780 h 316811"/>
                <a:gd name="connsiteX9" fmla="*/ 243172 w 242621"/>
                <a:gd name="connsiteY9" fmla="*/ 260886 h 316811"/>
                <a:gd name="connsiteX10" fmla="*/ 243573 w 242621"/>
                <a:gd name="connsiteY10" fmla="*/ 265097 h 316811"/>
                <a:gd name="connsiteX11" fmla="*/ 235953 w 242621"/>
                <a:gd name="connsiteY11" fmla="*/ 256675 h 316811"/>
                <a:gd name="connsiteX12" fmla="*/ 212694 w 242621"/>
                <a:gd name="connsiteY12" fmla="*/ 199328 h 316811"/>
                <a:gd name="connsiteX13" fmla="*/ 202066 w 242621"/>
                <a:gd name="connsiteY13" fmla="*/ 195117 h 316811"/>
                <a:gd name="connsiteX14" fmla="*/ 197254 w 242621"/>
                <a:gd name="connsiteY14" fmla="*/ 207349 h 316811"/>
                <a:gd name="connsiteX15" fmla="*/ 128678 w 242621"/>
                <a:gd name="connsiteY15" fmla="*/ 250258 h 316811"/>
                <a:gd name="connsiteX16" fmla="*/ 97799 w 242621"/>
                <a:gd name="connsiteY16" fmla="*/ 244644 h 316811"/>
                <a:gd name="connsiteX17" fmla="*/ 69126 w 242621"/>
                <a:gd name="connsiteY17" fmla="*/ 222187 h 316811"/>
                <a:gd name="connsiteX18" fmla="*/ 60103 w 242621"/>
                <a:gd name="connsiteY18" fmla="*/ 208953 h 316811"/>
                <a:gd name="connsiteX19" fmla="*/ 52283 w 242621"/>
                <a:gd name="connsiteY19" fmla="*/ 210958 h 316811"/>
                <a:gd name="connsiteX20" fmla="*/ 48072 w 242621"/>
                <a:gd name="connsiteY20" fmla="*/ 212361 h 316811"/>
                <a:gd name="connsiteX21" fmla="*/ 43661 w 242621"/>
                <a:gd name="connsiteY21" fmla="*/ 217775 h 316811"/>
                <a:gd name="connsiteX22" fmla="*/ 34437 w 242621"/>
                <a:gd name="connsiteY22" fmla="*/ 246248 h 316811"/>
                <a:gd name="connsiteX23" fmla="*/ 20000 w 242621"/>
                <a:gd name="connsiteY23" fmla="*/ 286752 h 316811"/>
                <a:gd name="connsiteX24" fmla="*/ 17794 w 242621"/>
                <a:gd name="connsiteY24" fmla="*/ 297379 h 316811"/>
                <a:gd name="connsiteX25" fmla="*/ 12381 w 242621"/>
                <a:gd name="connsiteY25" fmla="*/ 308407 h 316811"/>
                <a:gd name="connsiteX26" fmla="*/ 350 w 242621"/>
                <a:gd name="connsiteY26" fmla="*/ 318233 h 316811"/>
                <a:gd name="connsiteX27" fmla="*/ 751 w 242621"/>
                <a:gd name="connsiteY27" fmla="*/ 315225 h 316811"/>
                <a:gd name="connsiteX28" fmla="*/ 32031 w 242621"/>
                <a:gd name="connsiteY28" fmla="*/ 234217 h 316811"/>
                <a:gd name="connsiteX29" fmla="*/ 39049 w 242621"/>
                <a:gd name="connsiteY29" fmla="*/ 213364 h 316811"/>
                <a:gd name="connsiteX30" fmla="*/ 52082 w 242621"/>
                <a:gd name="connsiteY30" fmla="*/ 199729 h 316811"/>
                <a:gd name="connsiteX31" fmla="*/ 56293 w 242621"/>
                <a:gd name="connsiteY31" fmla="*/ 184490 h 316811"/>
                <a:gd name="connsiteX32" fmla="*/ 120457 w 242621"/>
                <a:gd name="connsiteY32" fmla="*/ 149601 h 316811"/>
                <a:gd name="connsiteX33" fmla="*/ 128077 w 242621"/>
                <a:gd name="connsiteY33" fmla="*/ 140778 h 316811"/>
                <a:gd name="connsiteX34" fmla="*/ 134092 w 242621"/>
                <a:gd name="connsiteY34" fmla="*/ 127344 h 316811"/>
                <a:gd name="connsiteX35" fmla="*/ 144519 w 242621"/>
                <a:gd name="connsiteY35" fmla="*/ 111102 h 316811"/>
                <a:gd name="connsiteX36" fmla="*/ 153542 w 242621"/>
                <a:gd name="connsiteY36" fmla="*/ 93858 h 316811"/>
                <a:gd name="connsiteX37" fmla="*/ 173593 w 242621"/>
                <a:gd name="connsiteY37" fmla="*/ 40321 h 316811"/>
                <a:gd name="connsiteX38" fmla="*/ 182616 w 242621"/>
                <a:gd name="connsiteY38" fmla="*/ 10645 h 316811"/>
                <a:gd name="connsiteX39" fmla="*/ 189033 w 242621"/>
                <a:gd name="connsiteY39" fmla="*/ 2023 h 31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42621" h="316811">
                  <a:moveTo>
                    <a:pt x="189033" y="2023"/>
                  </a:moveTo>
                  <a:cubicBezTo>
                    <a:pt x="193244" y="-3191"/>
                    <a:pt x="192442" y="3226"/>
                    <a:pt x="192642" y="4028"/>
                  </a:cubicBezTo>
                  <a:cubicBezTo>
                    <a:pt x="197254" y="21673"/>
                    <a:pt x="200863" y="39519"/>
                    <a:pt x="203470" y="57565"/>
                  </a:cubicBezTo>
                  <a:cubicBezTo>
                    <a:pt x="206678" y="80022"/>
                    <a:pt x="208483" y="102480"/>
                    <a:pt x="209285" y="125138"/>
                  </a:cubicBezTo>
                  <a:cubicBezTo>
                    <a:pt x="209285" y="127143"/>
                    <a:pt x="209084" y="129148"/>
                    <a:pt x="210889" y="130552"/>
                  </a:cubicBezTo>
                  <a:cubicBezTo>
                    <a:pt x="207079" y="148197"/>
                    <a:pt x="203470" y="165842"/>
                    <a:pt x="199460" y="183287"/>
                  </a:cubicBezTo>
                  <a:cubicBezTo>
                    <a:pt x="198257" y="188701"/>
                    <a:pt x="198858" y="191508"/>
                    <a:pt x="205275" y="189703"/>
                  </a:cubicBezTo>
                  <a:cubicBezTo>
                    <a:pt x="210087" y="188300"/>
                    <a:pt x="213696" y="190907"/>
                    <a:pt x="216704" y="194516"/>
                  </a:cubicBezTo>
                  <a:cubicBezTo>
                    <a:pt x="223120" y="202135"/>
                    <a:pt x="227732" y="210757"/>
                    <a:pt x="230940" y="219780"/>
                  </a:cubicBezTo>
                  <a:cubicBezTo>
                    <a:pt x="235753" y="233215"/>
                    <a:pt x="240164" y="246850"/>
                    <a:pt x="243172" y="260886"/>
                  </a:cubicBezTo>
                  <a:cubicBezTo>
                    <a:pt x="244174" y="262289"/>
                    <a:pt x="244174" y="263693"/>
                    <a:pt x="243573" y="265097"/>
                  </a:cubicBezTo>
                  <a:cubicBezTo>
                    <a:pt x="237357" y="265498"/>
                    <a:pt x="236755" y="260284"/>
                    <a:pt x="235953" y="256675"/>
                  </a:cubicBezTo>
                  <a:cubicBezTo>
                    <a:pt x="231341" y="236223"/>
                    <a:pt x="222519" y="217575"/>
                    <a:pt x="212694" y="199328"/>
                  </a:cubicBezTo>
                  <a:cubicBezTo>
                    <a:pt x="210488" y="195117"/>
                    <a:pt x="207079" y="192711"/>
                    <a:pt x="202066" y="195117"/>
                  </a:cubicBezTo>
                  <a:cubicBezTo>
                    <a:pt x="200462" y="199128"/>
                    <a:pt x="198257" y="203138"/>
                    <a:pt x="197254" y="207349"/>
                  </a:cubicBezTo>
                  <a:cubicBezTo>
                    <a:pt x="191439" y="233816"/>
                    <a:pt x="157552" y="254670"/>
                    <a:pt x="128678" y="250258"/>
                  </a:cubicBezTo>
                  <a:cubicBezTo>
                    <a:pt x="118252" y="248654"/>
                    <a:pt x="107825" y="247652"/>
                    <a:pt x="97799" y="244644"/>
                  </a:cubicBezTo>
                  <a:cubicBezTo>
                    <a:pt x="85367" y="240834"/>
                    <a:pt x="75542" y="233816"/>
                    <a:pt x="69126" y="222187"/>
                  </a:cubicBezTo>
                  <a:cubicBezTo>
                    <a:pt x="66519" y="217575"/>
                    <a:pt x="63913" y="212762"/>
                    <a:pt x="60103" y="208953"/>
                  </a:cubicBezTo>
                  <a:cubicBezTo>
                    <a:pt x="56293" y="205143"/>
                    <a:pt x="53486" y="204742"/>
                    <a:pt x="52283" y="210958"/>
                  </a:cubicBezTo>
                  <a:cubicBezTo>
                    <a:pt x="51080" y="212161"/>
                    <a:pt x="49676" y="212161"/>
                    <a:pt x="48072" y="212361"/>
                  </a:cubicBezTo>
                  <a:cubicBezTo>
                    <a:pt x="45064" y="212963"/>
                    <a:pt x="44663" y="215570"/>
                    <a:pt x="43661" y="217775"/>
                  </a:cubicBezTo>
                  <a:cubicBezTo>
                    <a:pt x="39650" y="226999"/>
                    <a:pt x="37244" y="236624"/>
                    <a:pt x="34437" y="246248"/>
                  </a:cubicBezTo>
                  <a:cubicBezTo>
                    <a:pt x="30627" y="260084"/>
                    <a:pt x="25614" y="273518"/>
                    <a:pt x="20000" y="286752"/>
                  </a:cubicBezTo>
                  <a:cubicBezTo>
                    <a:pt x="18597" y="290161"/>
                    <a:pt x="17594" y="293569"/>
                    <a:pt x="17794" y="297379"/>
                  </a:cubicBezTo>
                  <a:cubicBezTo>
                    <a:pt x="16190" y="301189"/>
                    <a:pt x="14185" y="304798"/>
                    <a:pt x="12381" y="308407"/>
                  </a:cubicBezTo>
                  <a:cubicBezTo>
                    <a:pt x="7769" y="310814"/>
                    <a:pt x="6766" y="317832"/>
                    <a:pt x="350" y="318233"/>
                  </a:cubicBezTo>
                  <a:cubicBezTo>
                    <a:pt x="-252" y="317230"/>
                    <a:pt x="-51" y="316227"/>
                    <a:pt x="751" y="315225"/>
                  </a:cubicBezTo>
                  <a:cubicBezTo>
                    <a:pt x="15388" y="289760"/>
                    <a:pt x="24612" y="262490"/>
                    <a:pt x="32031" y="234217"/>
                  </a:cubicBezTo>
                  <a:cubicBezTo>
                    <a:pt x="33836" y="227199"/>
                    <a:pt x="36643" y="220382"/>
                    <a:pt x="39049" y="213364"/>
                  </a:cubicBezTo>
                  <a:cubicBezTo>
                    <a:pt x="41455" y="206948"/>
                    <a:pt x="43460" y="201333"/>
                    <a:pt x="52082" y="199729"/>
                  </a:cubicBezTo>
                  <a:cubicBezTo>
                    <a:pt x="60303" y="198125"/>
                    <a:pt x="57897" y="190505"/>
                    <a:pt x="56293" y="184490"/>
                  </a:cubicBezTo>
                  <a:cubicBezTo>
                    <a:pt x="81959" y="180680"/>
                    <a:pt x="102612" y="167647"/>
                    <a:pt x="120457" y="149601"/>
                  </a:cubicBezTo>
                  <a:cubicBezTo>
                    <a:pt x="123265" y="146794"/>
                    <a:pt x="125671" y="143786"/>
                    <a:pt x="128077" y="140778"/>
                  </a:cubicBezTo>
                  <a:cubicBezTo>
                    <a:pt x="128277" y="135565"/>
                    <a:pt x="131085" y="131354"/>
                    <a:pt x="134092" y="127344"/>
                  </a:cubicBezTo>
                  <a:cubicBezTo>
                    <a:pt x="138103" y="122130"/>
                    <a:pt x="140910" y="116516"/>
                    <a:pt x="144519" y="111102"/>
                  </a:cubicBezTo>
                  <a:cubicBezTo>
                    <a:pt x="149532" y="106490"/>
                    <a:pt x="150735" y="99673"/>
                    <a:pt x="153542" y="93858"/>
                  </a:cubicBezTo>
                  <a:cubicBezTo>
                    <a:pt x="161763" y="76614"/>
                    <a:pt x="169784" y="59169"/>
                    <a:pt x="173593" y="40321"/>
                  </a:cubicBezTo>
                  <a:cubicBezTo>
                    <a:pt x="180812" y="31699"/>
                    <a:pt x="178807" y="20269"/>
                    <a:pt x="182616" y="10645"/>
                  </a:cubicBezTo>
                  <a:cubicBezTo>
                    <a:pt x="184622" y="7437"/>
                    <a:pt x="184421" y="3226"/>
                    <a:pt x="189033" y="2023"/>
                  </a:cubicBezTo>
                  <a:close/>
                </a:path>
              </a:pathLst>
            </a:custGeom>
            <a:solidFill>
              <a:srgbClr val="DBDBD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FD5F775-2889-2CD6-630E-89289EB4EFF0}"/>
                </a:ext>
              </a:extLst>
            </p:cNvPr>
            <p:cNvSpPr/>
            <p:nvPr/>
          </p:nvSpPr>
          <p:spPr>
            <a:xfrm>
              <a:off x="1886240" y="1828164"/>
              <a:ext cx="537376" cy="982516"/>
            </a:xfrm>
            <a:custGeom>
              <a:avLst/>
              <a:gdLst>
                <a:gd name="connsiteX0" fmla="*/ 536062 w 537376"/>
                <a:gd name="connsiteY0" fmla="*/ 24639 h 982516"/>
                <a:gd name="connsiteX1" fmla="*/ 532252 w 537376"/>
                <a:gd name="connsiteY1" fmla="*/ 26844 h 982516"/>
                <a:gd name="connsiteX2" fmla="*/ 526637 w 537376"/>
                <a:gd name="connsiteY2" fmla="*/ 38674 h 982516"/>
                <a:gd name="connsiteX3" fmla="*/ 521825 w 537376"/>
                <a:gd name="connsiteY3" fmla="*/ 47698 h 982516"/>
                <a:gd name="connsiteX4" fmla="*/ 398910 w 537376"/>
                <a:gd name="connsiteY4" fmla="*/ 343856 h 982516"/>
                <a:gd name="connsiteX5" fmla="*/ 299255 w 537376"/>
                <a:gd name="connsiteY5" fmla="*/ 708189 h 982516"/>
                <a:gd name="connsiteX6" fmla="*/ 283014 w 537376"/>
                <a:gd name="connsiteY6" fmla="*/ 783983 h 982516"/>
                <a:gd name="connsiteX7" fmla="*/ 283014 w 537376"/>
                <a:gd name="connsiteY7" fmla="*/ 783983 h 982516"/>
                <a:gd name="connsiteX8" fmla="*/ 266170 w 537376"/>
                <a:gd name="connsiteY8" fmla="*/ 859376 h 982516"/>
                <a:gd name="connsiteX9" fmla="*/ 265769 w 537376"/>
                <a:gd name="connsiteY9" fmla="*/ 854364 h 982516"/>
                <a:gd name="connsiteX10" fmla="*/ 263764 w 537376"/>
                <a:gd name="connsiteY10" fmla="*/ 779772 h 982516"/>
                <a:gd name="connsiteX11" fmla="*/ 252937 w 537376"/>
                <a:gd name="connsiteY11" fmla="*/ 657259 h 982516"/>
                <a:gd name="connsiteX12" fmla="*/ 246119 w 537376"/>
                <a:gd name="connsiteY12" fmla="*/ 456745 h 982516"/>
                <a:gd name="connsiteX13" fmla="*/ 252335 w 537376"/>
                <a:gd name="connsiteY13" fmla="*/ 340648 h 982516"/>
                <a:gd name="connsiteX14" fmla="*/ 264967 w 537376"/>
                <a:gd name="connsiteY14" fmla="*/ 256833 h 982516"/>
                <a:gd name="connsiteX15" fmla="*/ 263564 w 537376"/>
                <a:gd name="connsiteY15" fmla="*/ 251419 h 982516"/>
                <a:gd name="connsiteX16" fmla="*/ 259353 w 537376"/>
                <a:gd name="connsiteY16" fmla="*/ 255430 h 982516"/>
                <a:gd name="connsiteX17" fmla="*/ 252736 w 537376"/>
                <a:gd name="connsiteY17" fmla="*/ 274679 h 982516"/>
                <a:gd name="connsiteX18" fmla="*/ 251132 w 537376"/>
                <a:gd name="connsiteY18" fmla="*/ 278689 h 982516"/>
                <a:gd name="connsiteX19" fmla="*/ 223461 w 537376"/>
                <a:gd name="connsiteY19" fmla="*/ 433686 h 982516"/>
                <a:gd name="connsiteX20" fmla="*/ 223662 w 537376"/>
                <a:gd name="connsiteY20" fmla="*/ 595501 h 982516"/>
                <a:gd name="connsiteX21" fmla="*/ 230880 w 537376"/>
                <a:gd name="connsiteY21" fmla="*/ 810652 h 982516"/>
                <a:gd name="connsiteX22" fmla="*/ 230680 w 537376"/>
                <a:gd name="connsiteY22" fmla="*/ 827896 h 982516"/>
                <a:gd name="connsiteX23" fmla="*/ 229878 w 537376"/>
                <a:gd name="connsiteY23" fmla="*/ 827294 h 982516"/>
                <a:gd name="connsiteX24" fmla="*/ 229477 w 537376"/>
                <a:gd name="connsiteY24" fmla="*/ 826693 h 982516"/>
                <a:gd name="connsiteX25" fmla="*/ 228875 w 537376"/>
                <a:gd name="connsiteY25" fmla="*/ 818672 h 982516"/>
                <a:gd name="connsiteX26" fmla="*/ 203009 w 537376"/>
                <a:gd name="connsiteY26" fmla="*/ 641418 h 982516"/>
                <a:gd name="connsiteX27" fmla="*/ 157292 w 537376"/>
                <a:gd name="connsiteY27" fmla="*/ 418046 h 982516"/>
                <a:gd name="connsiteX28" fmla="*/ 46207 w 537376"/>
                <a:gd name="connsiteY28" fmla="*/ 16417 h 982516"/>
                <a:gd name="connsiteX29" fmla="*/ 41796 w 537376"/>
                <a:gd name="connsiteY29" fmla="*/ 3184 h 982516"/>
                <a:gd name="connsiteX30" fmla="*/ 35981 w 537376"/>
                <a:gd name="connsiteY30" fmla="*/ 3585 h 982516"/>
                <a:gd name="connsiteX31" fmla="*/ 36583 w 537376"/>
                <a:gd name="connsiteY31" fmla="*/ 10803 h 982516"/>
                <a:gd name="connsiteX32" fmla="*/ 88917 w 537376"/>
                <a:gd name="connsiteY32" fmla="*/ 269466 h 982516"/>
                <a:gd name="connsiteX33" fmla="*/ 148469 w 537376"/>
                <a:gd name="connsiteY33" fmla="*/ 565424 h 982516"/>
                <a:gd name="connsiteX34" fmla="*/ 193384 w 537376"/>
                <a:gd name="connsiteY34" fmla="*/ 835114 h 982516"/>
                <a:gd name="connsiteX35" fmla="*/ 196993 w 537376"/>
                <a:gd name="connsiteY35" fmla="*/ 862785 h 982516"/>
                <a:gd name="connsiteX36" fmla="*/ 194387 w 537376"/>
                <a:gd name="connsiteY36" fmla="*/ 858173 h 982516"/>
                <a:gd name="connsiteX37" fmla="*/ 144058 w 537376"/>
                <a:gd name="connsiteY37" fmla="*/ 707187 h 982516"/>
                <a:gd name="connsiteX38" fmla="*/ 109168 w 537376"/>
                <a:gd name="connsiteY38" fmla="*/ 636405 h 982516"/>
                <a:gd name="connsiteX39" fmla="*/ 40192 w 537376"/>
                <a:gd name="connsiteY39" fmla="*/ 543768 h 982516"/>
                <a:gd name="connsiteX40" fmla="*/ 40192 w 537376"/>
                <a:gd name="connsiteY40" fmla="*/ 543768 h 982516"/>
                <a:gd name="connsiteX41" fmla="*/ 22346 w 537376"/>
                <a:gd name="connsiteY41" fmla="*/ 526524 h 982516"/>
                <a:gd name="connsiteX42" fmla="*/ 9112 w 537376"/>
                <a:gd name="connsiteY42" fmla="*/ 516298 h 982516"/>
                <a:gd name="connsiteX43" fmla="*/ 1292 w 537376"/>
                <a:gd name="connsiteY43" fmla="*/ 514493 h 982516"/>
                <a:gd name="connsiteX44" fmla="*/ 2495 w 537376"/>
                <a:gd name="connsiteY44" fmla="*/ 522313 h 982516"/>
                <a:gd name="connsiteX45" fmla="*/ 13323 w 537376"/>
                <a:gd name="connsiteY45" fmla="*/ 536951 h 982516"/>
                <a:gd name="connsiteX46" fmla="*/ 53626 w 537376"/>
                <a:gd name="connsiteY46" fmla="*/ 595300 h 982516"/>
                <a:gd name="connsiteX47" fmla="*/ 110572 w 537376"/>
                <a:gd name="connsiteY47" fmla="*/ 735860 h 982516"/>
                <a:gd name="connsiteX48" fmla="*/ 164711 w 537376"/>
                <a:gd name="connsiteY48" fmla="*/ 980487 h 982516"/>
                <a:gd name="connsiteX49" fmla="*/ 177744 w 537376"/>
                <a:gd name="connsiteY49" fmla="*/ 981690 h 982516"/>
                <a:gd name="connsiteX50" fmla="*/ 230279 w 537376"/>
                <a:gd name="connsiteY50" fmla="*/ 949607 h 982516"/>
                <a:gd name="connsiteX51" fmla="*/ 239101 w 537376"/>
                <a:gd name="connsiteY51" fmla="*/ 936574 h 982516"/>
                <a:gd name="connsiteX52" fmla="*/ 238901 w 537376"/>
                <a:gd name="connsiteY52" fmla="*/ 934368 h 982516"/>
                <a:gd name="connsiteX53" fmla="*/ 255944 w 537376"/>
                <a:gd name="connsiteY53" fmla="*/ 909104 h 982516"/>
                <a:gd name="connsiteX54" fmla="*/ 286222 w 537376"/>
                <a:gd name="connsiteY54" fmla="*/ 838523 h 982516"/>
                <a:gd name="connsiteX55" fmla="*/ 296448 w 537376"/>
                <a:gd name="connsiteY55" fmla="*/ 800225 h 982516"/>
                <a:gd name="connsiteX56" fmla="*/ 298654 w 537376"/>
                <a:gd name="connsiteY56" fmla="*/ 803634 h 982516"/>
                <a:gd name="connsiteX57" fmla="*/ 307877 w 537376"/>
                <a:gd name="connsiteY57" fmla="*/ 855968 h 982516"/>
                <a:gd name="connsiteX58" fmla="*/ 313692 w 537376"/>
                <a:gd name="connsiteY58" fmla="*/ 918327 h 982516"/>
                <a:gd name="connsiteX59" fmla="*/ 318505 w 537376"/>
                <a:gd name="connsiteY59" fmla="*/ 926348 h 982516"/>
                <a:gd name="connsiteX60" fmla="*/ 330134 w 537376"/>
                <a:gd name="connsiteY60" fmla="*/ 857973 h 982516"/>
                <a:gd name="connsiteX61" fmla="*/ 365425 w 537376"/>
                <a:gd name="connsiteY61" fmla="*/ 623773 h 982516"/>
                <a:gd name="connsiteX62" fmla="*/ 408736 w 537376"/>
                <a:gd name="connsiteY62" fmla="*/ 417043 h 982516"/>
                <a:gd name="connsiteX63" fmla="*/ 531851 w 537376"/>
                <a:gd name="connsiteY63" fmla="*/ 43687 h 982516"/>
                <a:gd name="connsiteX64" fmla="*/ 537465 w 537376"/>
                <a:gd name="connsiteY64" fmla="*/ 29451 h 982516"/>
                <a:gd name="connsiteX65" fmla="*/ 536062 w 537376"/>
                <a:gd name="connsiteY65" fmla="*/ 24639 h 98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7376" h="982516">
                  <a:moveTo>
                    <a:pt x="536062" y="24639"/>
                  </a:moveTo>
                  <a:cubicBezTo>
                    <a:pt x="533856" y="23636"/>
                    <a:pt x="533054" y="25441"/>
                    <a:pt x="532252" y="26844"/>
                  </a:cubicBezTo>
                  <a:cubicBezTo>
                    <a:pt x="530247" y="30854"/>
                    <a:pt x="528442" y="34664"/>
                    <a:pt x="526637" y="38674"/>
                  </a:cubicBezTo>
                  <a:cubicBezTo>
                    <a:pt x="525033" y="41682"/>
                    <a:pt x="523429" y="44690"/>
                    <a:pt x="521825" y="47698"/>
                  </a:cubicBezTo>
                  <a:cubicBezTo>
                    <a:pt x="472900" y="143142"/>
                    <a:pt x="432998" y="242396"/>
                    <a:pt x="398910" y="343856"/>
                  </a:cubicBezTo>
                  <a:cubicBezTo>
                    <a:pt x="358808" y="463362"/>
                    <a:pt x="327127" y="585274"/>
                    <a:pt x="299255" y="708189"/>
                  </a:cubicBezTo>
                  <a:cubicBezTo>
                    <a:pt x="293641" y="733454"/>
                    <a:pt x="287224" y="758518"/>
                    <a:pt x="283014" y="783983"/>
                  </a:cubicBezTo>
                  <a:lnTo>
                    <a:pt x="283014" y="783983"/>
                  </a:lnTo>
                  <a:cubicBezTo>
                    <a:pt x="276196" y="808847"/>
                    <a:pt x="272386" y="834312"/>
                    <a:pt x="266170" y="859376"/>
                  </a:cubicBezTo>
                  <a:cubicBezTo>
                    <a:pt x="265769" y="857572"/>
                    <a:pt x="265769" y="855968"/>
                    <a:pt x="265769" y="854364"/>
                  </a:cubicBezTo>
                  <a:cubicBezTo>
                    <a:pt x="266371" y="829500"/>
                    <a:pt x="265569" y="804636"/>
                    <a:pt x="263764" y="779772"/>
                  </a:cubicBezTo>
                  <a:cubicBezTo>
                    <a:pt x="260556" y="738868"/>
                    <a:pt x="255944" y="698163"/>
                    <a:pt x="252937" y="657259"/>
                  </a:cubicBezTo>
                  <a:cubicBezTo>
                    <a:pt x="248124" y="590488"/>
                    <a:pt x="245117" y="523717"/>
                    <a:pt x="246119" y="456745"/>
                  </a:cubicBezTo>
                  <a:cubicBezTo>
                    <a:pt x="246721" y="417846"/>
                    <a:pt x="248325" y="379146"/>
                    <a:pt x="252335" y="340648"/>
                  </a:cubicBezTo>
                  <a:cubicBezTo>
                    <a:pt x="255142" y="312576"/>
                    <a:pt x="259554" y="284504"/>
                    <a:pt x="264967" y="256833"/>
                  </a:cubicBezTo>
                  <a:cubicBezTo>
                    <a:pt x="265368" y="254828"/>
                    <a:pt x="266772" y="252221"/>
                    <a:pt x="263564" y="251419"/>
                  </a:cubicBezTo>
                  <a:cubicBezTo>
                    <a:pt x="260556" y="250617"/>
                    <a:pt x="260155" y="253424"/>
                    <a:pt x="259353" y="255430"/>
                  </a:cubicBezTo>
                  <a:cubicBezTo>
                    <a:pt x="257147" y="261846"/>
                    <a:pt x="254942" y="268262"/>
                    <a:pt x="252736" y="274679"/>
                  </a:cubicBezTo>
                  <a:cubicBezTo>
                    <a:pt x="252135" y="276082"/>
                    <a:pt x="251533" y="277286"/>
                    <a:pt x="251132" y="278689"/>
                  </a:cubicBezTo>
                  <a:cubicBezTo>
                    <a:pt x="235091" y="329219"/>
                    <a:pt x="226669" y="380951"/>
                    <a:pt x="223461" y="433686"/>
                  </a:cubicBezTo>
                  <a:cubicBezTo>
                    <a:pt x="220052" y="487624"/>
                    <a:pt x="221255" y="541562"/>
                    <a:pt x="223662" y="595501"/>
                  </a:cubicBezTo>
                  <a:cubicBezTo>
                    <a:pt x="226870" y="667084"/>
                    <a:pt x="229276" y="738868"/>
                    <a:pt x="230880" y="810652"/>
                  </a:cubicBezTo>
                  <a:cubicBezTo>
                    <a:pt x="231682" y="816466"/>
                    <a:pt x="231682" y="822081"/>
                    <a:pt x="230680" y="827896"/>
                  </a:cubicBezTo>
                  <a:cubicBezTo>
                    <a:pt x="230680" y="828297"/>
                    <a:pt x="230078" y="827896"/>
                    <a:pt x="229878" y="827294"/>
                  </a:cubicBezTo>
                  <a:cubicBezTo>
                    <a:pt x="229878" y="827094"/>
                    <a:pt x="229677" y="826893"/>
                    <a:pt x="229477" y="826693"/>
                  </a:cubicBezTo>
                  <a:cubicBezTo>
                    <a:pt x="229276" y="824086"/>
                    <a:pt x="229276" y="821279"/>
                    <a:pt x="228875" y="818672"/>
                  </a:cubicBezTo>
                  <a:cubicBezTo>
                    <a:pt x="221255" y="759521"/>
                    <a:pt x="212834" y="700369"/>
                    <a:pt x="203009" y="641418"/>
                  </a:cubicBezTo>
                  <a:cubicBezTo>
                    <a:pt x="190577" y="566426"/>
                    <a:pt x="176140" y="491635"/>
                    <a:pt x="157292" y="418046"/>
                  </a:cubicBezTo>
                  <a:cubicBezTo>
                    <a:pt x="122803" y="283501"/>
                    <a:pt x="84906" y="149759"/>
                    <a:pt x="46207" y="16417"/>
                  </a:cubicBezTo>
                  <a:cubicBezTo>
                    <a:pt x="45004" y="12006"/>
                    <a:pt x="43601" y="7394"/>
                    <a:pt x="41796" y="3184"/>
                  </a:cubicBezTo>
                  <a:cubicBezTo>
                    <a:pt x="39991" y="-827"/>
                    <a:pt x="37585" y="-1428"/>
                    <a:pt x="35981" y="3585"/>
                  </a:cubicBezTo>
                  <a:cubicBezTo>
                    <a:pt x="36182" y="5991"/>
                    <a:pt x="36182" y="8397"/>
                    <a:pt x="36583" y="10803"/>
                  </a:cubicBezTo>
                  <a:cubicBezTo>
                    <a:pt x="51822" y="97425"/>
                    <a:pt x="71071" y="183245"/>
                    <a:pt x="88917" y="269466"/>
                  </a:cubicBezTo>
                  <a:cubicBezTo>
                    <a:pt x="109369" y="368118"/>
                    <a:pt x="129621" y="466570"/>
                    <a:pt x="148469" y="565424"/>
                  </a:cubicBezTo>
                  <a:cubicBezTo>
                    <a:pt x="165513" y="655053"/>
                    <a:pt x="180752" y="744883"/>
                    <a:pt x="193384" y="835114"/>
                  </a:cubicBezTo>
                  <a:cubicBezTo>
                    <a:pt x="194587" y="844338"/>
                    <a:pt x="195790" y="853561"/>
                    <a:pt x="196993" y="862785"/>
                  </a:cubicBezTo>
                  <a:cubicBezTo>
                    <a:pt x="195389" y="861381"/>
                    <a:pt x="194788" y="859777"/>
                    <a:pt x="194387" y="858173"/>
                  </a:cubicBezTo>
                  <a:cubicBezTo>
                    <a:pt x="181955" y="806441"/>
                    <a:pt x="164911" y="756112"/>
                    <a:pt x="144058" y="707187"/>
                  </a:cubicBezTo>
                  <a:cubicBezTo>
                    <a:pt x="133832" y="682924"/>
                    <a:pt x="122803" y="659063"/>
                    <a:pt x="109168" y="636405"/>
                  </a:cubicBezTo>
                  <a:cubicBezTo>
                    <a:pt x="90521" y="602318"/>
                    <a:pt x="69467" y="570035"/>
                    <a:pt x="40192" y="543768"/>
                  </a:cubicBezTo>
                  <a:cubicBezTo>
                    <a:pt x="40192" y="543768"/>
                    <a:pt x="40192" y="543768"/>
                    <a:pt x="40192" y="543768"/>
                  </a:cubicBezTo>
                  <a:cubicBezTo>
                    <a:pt x="34978" y="537352"/>
                    <a:pt x="28562" y="531938"/>
                    <a:pt x="22346" y="526524"/>
                  </a:cubicBezTo>
                  <a:cubicBezTo>
                    <a:pt x="18135" y="522915"/>
                    <a:pt x="13724" y="519305"/>
                    <a:pt x="9112" y="516298"/>
                  </a:cubicBezTo>
                  <a:cubicBezTo>
                    <a:pt x="6907" y="514894"/>
                    <a:pt x="4099" y="511886"/>
                    <a:pt x="1292" y="514493"/>
                  </a:cubicBezTo>
                  <a:cubicBezTo>
                    <a:pt x="-1515" y="517100"/>
                    <a:pt x="891" y="520107"/>
                    <a:pt x="2495" y="522313"/>
                  </a:cubicBezTo>
                  <a:cubicBezTo>
                    <a:pt x="5904" y="527326"/>
                    <a:pt x="9513" y="532339"/>
                    <a:pt x="13323" y="536951"/>
                  </a:cubicBezTo>
                  <a:cubicBezTo>
                    <a:pt x="28362" y="555398"/>
                    <a:pt x="41796" y="574647"/>
                    <a:pt x="53626" y="595300"/>
                  </a:cubicBezTo>
                  <a:cubicBezTo>
                    <a:pt x="78891" y="639614"/>
                    <a:pt x="96135" y="687135"/>
                    <a:pt x="110572" y="735860"/>
                  </a:cubicBezTo>
                  <a:cubicBezTo>
                    <a:pt x="134433" y="816065"/>
                    <a:pt x="149873" y="898276"/>
                    <a:pt x="164711" y="980487"/>
                  </a:cubicBezTo>
                  <a:cubicBezTo>
                    <a:pt x="168721" y="984296"/>
                    <a:pt x="173333" y="983093"/>
                    <a:pt x="177744" y="981690"/>
                  </a:cubicBezTo>
                  <a:cubicBezTo>
                    <a:pt x="197795" y="975273"/>
                    <a:pt x="215441" y="964646"/>
                    <a:pt x="230279" y="949607"/>
                  </a:cubicBezTo>
                  <a:cubicBezTo>
                    <a:pt x="233888" y="945998"/>
                    <a:pt x="238500" y="942389"/>
                    <a:pt x="239101" y="936574"/>
                  </a:cubicBezTo>
                  <a:cubicBezTo>
                    <a:pt x="239101" y="935772"/>
                    <a:pt x="238901" y="934970"/>
                    <a:pt x="238901" y="934368"/>
                  </a:cubicBezTo>
                  <a:cubicBezTo>
                    <a:pt x="245518" y="926548"/>
                    <a:pt x="251332" y="918327"/>
                    <a:pt x="255944" y="909104"/>
                  </a:cubicBezTo>
                  <a:cubicBezTo>
                    <a:pt x="269780" y="887248"/>
                    <a:pt x="278803" y="863186"/>
                    <a:pt x="286222" y="838523"/>
                  </a:cubicBezTo>
                  <a:cubicBezTo>
                    <a:pt x="290633" y="826091"/>
                    <a:pt x="294042" y="813258"/>
                    <a:pt x="296448" y="800225"/>
                  </a:cubicBezTo>
                  <a:cubicBezTo>
                    <a:pt x="297451" y="801027"/>
                    <a:pt x="298453" y="802029"/>
                    <a:pt x="298654" y="803634"/>
                  </a:cubicBezTo>
                  <a:cubicBezTo>
                    <a:pt x="301060" y="821279"/>
                    <a:pt x="305672" y="838322"/>
                    <a:pt x="307877" y="855968"/>
                  </a:cubicBezTo>
                  <a:cubicBezTo>
                    <a:pt x="310684" y="876821"/>
                    <a:pt x="311687" y="897674"/>
                    <a:pt x="313692" y="918327"/>
                  </a:cubicBezTo>
                  <a:cubicBezTo>
                    <a:pt x="313893" y="921536"/>
                    <a:pt x="312890" y="926147"/>
                    <a:pt x="318505" y="926348"/>
                  </a:cubicBezTo>
                  <a:cubicBezTo>
                    <a:pt x="322314" y="903489"/>
                    <a:pt x="326525" y="880831"/>
                    <a:pt x="330134" y="857973"/>
                  </a:cubicBezTo>
                  <a:cubicBezTo>
                    <a:pt x="342366" y="779973"/>
                    <a:pt x="352391" y="701572"/>
                    <a:pt x="365425" y="623773"/>
                  </a:cubicBezTo>
                  <a:cubicBezTo>
                    <a:pt x="377054" y="554195"/>
                    <a:pt x="391491" y="485419"/>
                    <a:pt x="408736" y="417043"/>
                  </a:cubicBezTo>
                  <a:cubicBezTo>
                    <a:pt x="441018" y="289717"/>
                    <a:pt x="483527" y="165800"/>
                    <a:pt x="531851" y="43687"/>
                  </a:cubicBezTo>
                  <a:cubicBezTo>
                    <a:pt x="533655" y="38875"/>
                    <a:pt x="535460" y="34063"/>
                    <a:pt x="537465" y="29451"/>
                  </a:cubicBezTo>
                  <a:cubicBezTo>
                    <a:pt x="538067" y="27446"/>
                    <a:pt x="538468" y="25641"/>
                    <a:pt x="536062" y="24639"/>
                  </a:cubicBezTo>
                  <a:close/>
                </a:path>
              </a:pathLst>
            </a:custGeom>
            <a:solidFill>
              <a:srgbClr val="57B877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9BEDBB6-0EB2-BD1B-E71B-7A38FAA92A31}"/>
                </a:ext>
              </a:extLst>
            </p:cNvPr>
            <p:cNvSpPr/>
            <p:nvPr/>
          </p:nvSpPr>
          <p:spPr>
            <a:xfrm>
              <a:off x="2008025" y="3633872"/>
              <a:ext cx="210539" cy="32082"/>
            </a:xfrm>
            <a:custGeom>
              <a:avLst/>
              <a:gdLst>
                <a:gd name="connsiteX0" fmla="*/ 206143 w 210539"/>
                <a:gd name="connsiteY0" fmla="*/ 15531 h 32082"/>
                <a:gd name="connsiteX1" fmla="*/ 199326 w 210539"/>
                <a:gd name="connsiteY1" fmla="*/ 13125 h 32082"/>
                <a:gd name="connsiteX2" fmla="*/ 146992 w 210539"/>
                <a:gd name="connsiteY2" fmla="*/ 3300 h 32082"/>
                <a:gd name="connsiteX3" fmla="*/ 141177 w 210539"/>
                <a:gd name="connsiteY3" fmla="*/ 4704 h 32082"/>
                <a:gd name="connsiteX4" fmla="*/ 149197 w 210539"/>
                <a:gd name="connsiteY4" fmla="*/ 6107 h 32082"/>
                <a:gd name="connsiteX5" fmla="*/ 188298 w 210539"/>
                <a:gd name="connsiteY5" fmla="*/ 14930 h 32082"/>
                <a:gd name="connsiteX6" fmla="*/ 196118 w 210539"/>
                <a:gd name="connsiteY6" fmla="*/ 20143 h 32082"/>
                <a:gd name="connsiteX7" fmla="*/ 188097 w 210539"/>
                <a:gd name="connsiteY7" fmla="*/ 23752 h 32082"/>
                <a:gd name="connsiteX8" fmla="*/ 187295 w 210539"/>
                <a:gd name="connsiteY8" fmla="*/ 23953 h 32082"/>
                <a:gd name="connsiteX9" fmla="*/ 137768 w 210539"/>
                <a:gd name="connsiteY9" fmla="*/ 28765 h 32082"/>
                <a:gd name="connsiteX10" fmla="*/ 78216 w 210539"/>
                <a:gd name="connsiteY10" fmla="*/ 26760 h 32082"/>
                <a:gd name="connsiteX11" fmla="*/ 85434 w 210539"/>
                <a:gd name="connsiteY11" fmla="*/ 26760 h 32082"/>
                <a:gd name="connsiteX12" fmla="*/ 143182 w 210539"/>
                <a:gd name="connsiteY12" fmla="*/ 26760 h 32082"/>
                <a:gd name="connsiteX13" fmla="*/ 176467 w 210539"/>
                <a:gd name="connsiteY13" fmla="*/ 22349 h 32082"/>
                <a:gd name="connsiteX14" fmla="*/ 180678 w 210539"/>
                <a:gd name="connsiteY14" fmla="*/ 18940 h 32082"/>
                <a:gd name="connsiteX15" fmla="*/ 176868 w 210539"/>
                <a:gd name="connsiteY15" fmla="*/ 15130 h 32082"/>
                <a:gd name="connsiteX16" fmla="*/ 161429 w 210539"/>
                <a:gd name="connsiteY16" fmla="*/ 10920 h 32082"/>
                <a:gd name="connsiteX17" fmla="*/ 68190 w 210539"/>
                <a:gd name="connsiteY17" fmla="*/ 5105 h 32082"/>
                <a:gd name="connsiteX18" fmla="*/ 35707 w 210539"/>
                <a:gd name="connsiteY18" fmla="*/ 12925 h 32082"/>
                <a:gd name="connsiteX19" fmla="*/ 32098 w 210539"/>
                <a:gd name="connsiteY19" fmla="*/ 17135 h 32082"/>
                <a:gd name="connsiteX20" fmla="*/ 36910 w 210539"/>
                <a:gd name="connsiteY20" fmla="*/ 20945 h 32082"/>
                <a:gd name="connsiteX21" fmla="*/ 47537 w 210539"/>
                <a:gd name="connsiteY21" fmla="*/ 25156 h 32082"/>
                <a:gd name="connsiteX22" fmla="*/ 20067 w 210539"/>
                <a:gd name="connsiteY22" fmla="*/ 22549 h 32082"/>
                <a:gd name="connsiteX23" fmla="*/ 15254 w 210539"/>
                <a:gd name="connsiteY23" fmla="*/ 19742 h 32082"/>
                <a:gd name="connsiteX24" fmla="*/ 19265 w 210539"/>
                <a:gd name="connsiteY24" fmla="*/ 15130 h 32082"/>
                <a:gd name="connsiteX25" fmla="*/ 41722 w 210539"/>
                <a:gd name="connsiteY25" fmla="*/ 6709 h 32082"/>
                <a:gd name="connsiteX26" fmla="*/ 127141 w 210539"/>
                <a:gd name="connsiteY26" fmla="*/ 4303 h 32082"/>
                <a:gd name="connsiteX27" fmla="*/ 132154 w 210539"/>
                <a:gd name="connsiteY27" fmla="*/ 2899 h 32082"/>
                <a:gd name="connsiteX28" fmla="*/ 113907 w 210539"/>
                <a:gd name="connsiteY28" fmla="*/ 1696 h 32082"/>
                <a:gd name="connsiteX29" fmla="*/ 25481 w 210539"/>
                <a:gd name="connsiteY29" fmla="*/ 7310 h 32082"/>
                <a:gd name="connsiteX30" fmla="*/ 2823 w 210539"/>
                <a:gd name="connsiteY30" fmla="*/ 17336 h 32082"/>
                <a:gd name="connsiteX31" fmla="*/ 3825 w 210539"/>
                <a:gd name="connsiteY31" fmla="*/ 24554 h 32082"/>
                <a:gd name="connsiteX32" fmla="*/ 9440 w 210539"/>
                <a:gd name="connsiteY32" fmla="*/ 25958 h 32082"/>
                <a:gd name="connsiteX33" fmla="*/ 88843 w 210539"/>
                <a:gd name="connsiteY33" fmla="*/ 32976 h 32082"/>
                <a:gd name="connsiteX34" fmla="*/ 180077 w 210539"/>
                <a:gd name="connsiteY34" fmla="*/ 30169 h 32082"/>
                <a:gd name="connsiteX35" fmla="*/ 206544 w 210539"/>
                <a:gd name="connsiteY35" fmla="*/ 24554 h 32082"/>
                <a:gd name="connsiteX36" fmla="*/ 210555 w 210539"/>
                <a:gd name="connsiteY36" fmla="*/ 20745 h 32082"/>
                <a:gd name="connsiteX37" fmla="*/ 206143 w 210539"/>
                <a:gd name="connsiteY37" fmla="*/ 15531 h 32082"/>
                <a:gd name="connsiteX38" fmla="*/ 50545 w 210539"/>
                <a:gd name="connsiteY38" fmla="*/ 17938 h 32082"/>
                <a:gd name="connsiteX39" fmla="*/ 55558 w 210539"/>
                <a:gd name="connsiteY39" fmla="*/ 14729 h 32082"/>
                <a:gd name="connsiteX40" fmla="*/ 97465 w 210539"/>
                <a:gd name="connsiteY40" fmla="*/ 9516 h 32082"/>
                <a:gd name="connsiteX41" fmla="*/ 157017 w 210539"/>
                <a:gd name="connsiteY41" fmla="*/ 11521 h 32082"/>
                <a:gd name="connsiteX42" fmla="*/ 163434 w 210539"/>
                <a:gd name="connsiteY42" fmla="*/ 14930 h 32082"/>
                <a:gd name="connsiteX43" fmla="*/ 157418 w 210539"/>
                <a:gd name="connsiteY43" fmla="*/ 17737 h 32082"/>
                <a:gd name="connsiteX44" fmla="*/ 55758 w 210539"/>
                <a:gd name="connsiteY44" fmla="*/ 20544 h 32082"/>
                <a:gd name="connsiteX45" fmla="*/ 50545 w 210539"/>
                <a:gd name="connsiteY45" fmla="*/ 17938 h 3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0539" h="32082">
                  <a:moveTo>
                    <a:pt x="206143" y="15531"/>
                  </a:moveTo>
                  <a:cubicBezTo>
                    <a:pt x="203938" y="14529"/>
                    <a:pt x="201531" y="13927"/>
                    <a:pt x="199326" y="13125"/>
                  </a:cubicBezTo>
                  <a:cubicBezTo>
                    <a:pt x="182282" y="7711"/>
                    <a:pt x="164637" y="5706"/>
                    <a:pt x="146992" y="3300"/>
                  </a:cubicBezTo>
                  <a:cubicBezTo>
                    <a:pt x="145187" y="3099"/>
                    <a:pt x="142982" y="1896"/>
                    <a:pt x="141177" y="4704"/>
                  </a:cubicBezTo>
                  <a:cubicBezTo>
                    <a:pt x="143984" y="5105"/>
                    <a:pt x="146591" y="5706"/>
                    <a:pt x="149197" y="6107"/>
                  </a:cubicBezTo>
                  <a:cubicBezTo>
                    <a:pt x="162431" y="8313"/>
                    <a:pt x="175866" y="9917"/>
                    <a:pt x="188298" y="14930"/>
                  </a:cubicBezTo>
                  <a:cubicBezTo>
                    <a:pt x="191305" y="16133"/>
                    <a:pt x="196318" y="16333"/>
                    <a:pt x="196118" y="20143"/>
                  </a:cubicBezTo>
                  <a:cubicBezTo>
                    <a:pt x="195917" y="23552"/>
                    <a:pt x="191105" y="22950"/>
                    <a:pt x="188097" y="23752"/>
                  </a:cubicBezTo>
                  <a:cubicBezTo>
                    <a:pt x="187897" y="23752"/>
                    <a:pt x="187696" y="23752"/>
                    <a:pt x="187295" y="23953"/>
                  </a:cubicBezTo>
                  <a:cubicBezTo>
                    <a:pt x="171053" y="27362"/>
                    <a:pt x="154411" y="26961"/>
                    <a:pt x="137768" y="28765"/>
                  </a:cubicBezTo>
                  <a:cubicBezTo>
                    <a:pt x="117917" y="30770"/>
                    <a:pt x="98066" y="29367"/>
                    <a:pt x="78216" y="26760"/>
                  </a:cubicBezTo>
                  <a:cubicBezTo>
                    <a:pt x="80622" y="26760"/>
                    <a:pt x="83028" y="26560"/>
                    <a:pt x="85434" y="26760"/>
                  </a:cubicBezTo>
                  <a:cubicBezTo>
                    <a:pt x="104683" y="27763"/>
                    <a:pt x="123933" y="28765"/>
                    <a:pt x="143182" y="26760"/>
                  </a:cubicBezTo>
                  <a:cubicBezTo>
                    <a:pt x="154411" y="25557"/>
                    <a:pt x="165640" y="25156"/>
                    <a:pt x="176467" y="22349"/>
                  </a:cubicBezTo>
                  <a:cubicBezTo>
                    <a:pt x="178272" y="21948"/>
                    <a:pt x="180678" y="21346"/>
                    <a:pt x="180678" y="18940"/>
                  </a:cubicBezTo>
                  <a:cubicBezTo>
                    <a:pt x="180678" y="16534"/>
                    <a:pt x="178673" y="15732"/>
                    <a:pt x="176868" y="15130"/>
                  </a:cubicBezTo>
                  <a:cubicBezTo>
                    <a:pt x="171655" y="13526"/>
                    <a:pt x="166642" y="11521"/>
                    <a:pt x="161429" y="10920"/>
                  </a:cubicBezTo>
                  <a:cubicBezTo>
                    <a:pt x="130550" y="6909"/>
                    <a:pt x="99270" y="4303"/>
                    <a:pt x="68190" y="5105"/>
                  </a:cubicBezTo>
                  <a:cubicBezTo>
                    <a:pt x="57162" y="5305"/>
                    <a:pt x="45732" y="6709"/>
                    <a:pt x="35707" y="12925"/>
                  </a:cubicBezTo>
                  <a:cubicBezTo>
                    <a:pt x="34103" y="13927"/>
                    <a:pt x="31897" y="14729"/>
                    <a:pt x="32098" y="17135"/>
                  </a:cubicBezTo>
                  <a:cubicBezTo>
                    <a:pt x="32298" y="19943"/>
                    <a:pt x="34704" y="20344"/>
                    <a:pt x="36910" y="20945"/>
                  </a:cubicBezTo>
                  <a:cubicBezTo>
                    <a:pt x="40720" y="21747"/>
                    <a:pt x="44329" y="22349"/>
                    <a:pt x="47537" y="25156"/>
                  </a:cubicBezTo>
                  <a:cubicBezTo>
                    <a:pt x="38313" y="23953"/>
                    <a:pt x="29090" y="25156"/>
                    <a:pt x="20067" y="22549"/>
                  </a:cubicBezTo>
                  <a:cubicBezTo>
                    <a:pt x="18262" y="21948"/>
                    <a:pt x="15655" y="21948"/>
                    <a:pt x="15254" y="19742"/>
                  </a:cubicBezTo>
                  <a:cubicBezTo>
                    <a:pt x="14653" y="16935"/>
                    <a:pt x="17460" y="16133"/>
                    <a:pt x="19265" y="15130"/>
                  </a:cubicBezTo>
                  <a:cubicBezTo>
                    <a:pt x="26283" y="11120"/>
                    <a:pt x="33902" y="8313"/>
                    <a:pt x="41722" y="6709"/>
                  </a:cubicBezTo>
                  <a:cubicBezTo>
                    <a:pt x="69995" y="894"/>
                    <a:pt x="98668" y="4303"/>
                    <a:pt x="127141" y="4303"/>
                  </a:cubicBezTo>
                  <a:cubicBezTo>
                    <a:pt x="128745" y="4303"/>
                    <a:pt x="130349" y="5706"/>
                    <a:pt x="132154" y="2899"/>
                  </a:cubicBezTo>
                  <a:cubicBezTo>
                    <a:pt x="125737" y="2498"/>
                    <a:pt x="119722" y="2097"/>
                    <a:pt x="113907" y="1696"/>
                  </a:cubicBezTo>
                  <a:cubicBezTo>
                    <a:pt x="84231" y="-911"/>
                    <a:pt x="54555" y="-1512"/>
                    <a:pt x="25481" y="7310"/>
                  </a:cubicBezTo>
                  <a:cubicBezTo>
                    <a:pt x="17661" y="9717"/>
                    <a:pt x="9640" y="12323"/>
                    <a:pt x="2823" y="17336"/>
                  </a:cubicBezTo>
                  <a:cubicBezTo>
                    <a:pt x="-1188" y="20344"/>
                    <a:pt x="-987" y="22750"/>
                    <a:pt x="3825" y="24554"/>
                  </a:cubicBezTo>
                  <a:cubicBezTo>
                    <a:pt x="5630" y="25156"/>
                    <a:pt x="7635" y="25557"/>
                    <a:pt x="9440" y="25958"/>
                  </a:cubicBezTo>
                  <a:cubicBezTo>
                    <a:pt x="35707" y="29968"/>
                    <a:pt x="62175" y="31773"/>
                    <a:pt x="88843" y="32976"/>
                  </a:cubicBezTo>
                  <a:cubicBezTo>
                    <a:pt x="119321" y="34380"/>
                    <a:pt x="149799" y="33578"/>
                    <a:pt x="180077" y="30169"/>
                  </a:cubicBezTo>
                  <a:cubicBezTo>
                    <a:pt x="189100" y="29166"/>
                    <a:pt x="198123" y="28164"/>
                    <a:pt x="206544" y="24554"/>
                  </a:cubicBezTo>
                  <a:cubicBezTo>
                    <a:pt x="208349" y="23752"/>
                    <a:pt x="210354" y="22950"/>
                    <a:pt x="210555" y="20745"/>
                  </a:cubicBezTo>
                  <a:cubicBezTo>
                    <a:pt x="210555" y="17135"/>
                    <a:pt x="208148" y="16333"/>
                    <a:pt x="206143" y="15531"/>
                  </a:cubicBezTo>
                  <a:close/>
                  <a:moveTo>
                    <a:pt x="50545" y="17938"/>
                  </a:moveTo>
                  <a:cubicBezTo>
                    <a:pt x="50545" y="15331"/>
                    <a:pt x="53553" y="15331"/>
                    <a:pt x="55558" y="14729"/>
                  </a:cubicBezTo>
                  <a:cubicBezTo>
                    <a:pt x="69193" y="10117"/>
                    <a:pt x="83429" y="10719"/>
                    <a:pt x="97465" y="9516"/>
                  </a:cubicBezTo>
                  <a:cubicBezTo>
                    <a:pt x="117516" y="7912"/>
                    <a:pt x="137367" y="7310"/>
                    <a:pt x="157017" y="11521"/>
                  </a:cubicBezTo>
                  <a:cubicBezTo>
                    <a:pt x="159424" y="12123"/>
                    <a:pt x="163434" y="11521"/>
                    <a:pt x="163434" y="14930"/>
                  </a:cubicBezTo>
                  <a:cubicBezTo>
                    <a:pt x="163434" y="17737"/>
                    <a:pt x="159624" y="17135"/>
                    <a:pt x="157418" y="17737"/>
                  </a:cubicBezTo>
                  <a:cubicBezTo>
                    <a:pt x="123732" y="24955"/>
                    <a:pt x="89845" y="24755"/>
                    <a:pt x="55758" y="20544"/>
                  </a:cubicBezTo>
                  <a:cubicBezTo>
                    <a:pt x="53753" y="20143"/>
                    <a:pt x="50545" y="20544"/>
                    <a:pt x="50545" y="17938"/>
                  </a:cubicBezTo>
                  <a:close/>
                </a:path>
              </a:pathLst>
            </a:custGeom>
            <a:solidFill>
              <a:srgbClr val="CFCFCF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5FFCF8C-C37E-8DBB-8F47-2FC1BEF7C021}"/>
                </a:ext>
              </a:extLst>
            </p:cNvPr>
            <p:cNvSpPr/>
            <p:nvPr/>
          </p:nvSpPr>
          <p:spPr>
            <a:xfrm>
              <a:off x="2083233" y="3645493"/>
              <a:ext cx="68175" cy="8021"/>
            </a:xfrm>
            <a:custGeom>
              <a:avLst/>
              <a:gdLst>
                <a:gd name="connsiteX0" fmla="*/ 57547 w 68174"/>
                <a:gd name="connsiteY0" fmla="*/ 8722 h 8020"/>
                <a:gd name="connsiteX1" fmla="*/ 69979 w 68174"/>
                <a:gd name="connsiteY1" fmla="*/ 5915 h 8020"/>
                <a:gd name="connsiteX2" fmla="*/ 64966 w 68174"/>
                <a:gd name="connsiteY2" fmla="*/ 3108 h 8020"/>
                <a:gd name="connsiteX3" fmla="*/ 43912 w 68174"/>
                <a:gd name="connsiteY3" fmla="*/ 702 h 8020"/>
                <a:gd name="connsiteX4" fmla="*/ 5213 w 68174"/>
                <a:gd name="connsiteY4" fmla="*/ 501 h 8020"/>
                <a:gd name="connsiteX5" fmla="*/ 0 w 68174"/>
                <a:gd name="connsiteY5" fmla="*/ 3308 h 8020"/>
                <a:gd name="connsiteX6" fmla="*/ 5213 w 68174"/>
                <a:gd name="connsiteY6" fmla="*/ 6116 h 8020"/>
                <a:gd name="connsiteX7" fmla="*/ 57547 w 68174"/>
                <a:gd name="connsiteY7" fmla="*/ 8722 h 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174" h="8020">
                  <a:moveTo>
                    <a:pt x="57547" y="8722"/>
                  </a:moveTo>
                  <a:cubicBezTo>
                    <a:pt x="61558" y="8522"/>
                    <a:pt x="66169" y="8522"/>
                    <a:pt x="69979" y="5915"/>
                  </a:cubicBezTo>
                  <a:cubicBezTo>
                    <a:pt x="68977" y="2907"/>
                    <a:pt x="66771" y="3308"/>
                    <a:pt x="64966" y="3108"/>
                  </a:cubicBezTo>
                  <a:cubicBezTo>
                    <a:pt x="57948" y="2306"/>
                    <a:pt x="50930" y="1303"/>
                    <a:pt x="43912" y="702"/>
                  </a:cubicBezTo>
                  <a:cubicBezTo>
                    <a:pt x="31080" y="-301"/>
                    <a:pt x="18046" y="-100"/>
                    <a:pt x="5213" y="501"/>
                  </a:cubicBezTo>
                  <a:cubicBezTo>
                    <a:pt x="3208" y="501"/>
                    <a:pt x="0" y="702"/>
                    <a:pt x="0" y="3308"/>
                  </a:cubicBezTo>
                  <a:cubicBezTo>
                    <a:pt x="0" y="6316"/>
                    <a:pt x="3208" y="5514"/>
                    <a:pt x="5213" y="6116"/>
                  </a:cubicBezTo>
                  <a:cubicBezTo>
                    <a:pt x="22458" y="9925"/>
                    <a:pt x="39902" y="9324"/>
                    <a:pt x="57547" y="8722"/>
                  </a:cubicBezTo>
                  <a:close/>
                </a:path>
              </a:pathLst>
            </a:custGeom>
            <a:solidFill>
              <a:srgbClr val="CFCFCF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5DC5372-BFB2-BF96-F05C-AC8E67CD2D01}"/>
                </a:ext>
              </a:extLst>
            </p:cNvPr>
            <p:cNvSpPr/>
            <p:nvPr/>
          </p:nvSpPr>
          <p:spPr>
            <a:xfrm>
              <a:off x="1624046" y="2817337"/>
              <a:ext cx="1040665" cy="840153"/>
            </a:xfrm>
            <a:custGeom>
              <a:avLst/>
              <a:gdLst>
                <a:gd name="connsiteX0" fmla="*/ 1040878 w 1040664"/>
                <a:gd name="connsiteY0" fmla="*/ 482369 h 840151"/>
                <a:gd name="connsiteX1" fmla="*/ 1039274 w 1040664"/>
                <a:gd name="connsiteY1" fmla="*/ 467932 h 840151"/>
                <a:gd name="connsiteX2" fmla="*/ 954256 w 1040664"/>
                <a:gd name="connsiteY2" fmla="*/ 309526 h 840151"/>
                <a:gd name="connsiteX3" fmla="*/ 904529 w 1040664"/>
                <a:gd name="connsiteY3" fmla="*/ 270025 h 840151"/>
                <a:gd name="connsiteX4" fmla="*/ 904529 w 1040664"/>
                <a:gd name="connsiteY4" fmla="*/ 270025 h 840151"/>
                <a:gd name="connsiteX5" fmla="*/ 900518 w 1040664"/>
                <a:gd name="connsiteY5" fmla="*/ 266817 h 840151"/>
                <a:gd name="connsiteX6" fmla="*/ 773393 w 1040664"/>
                <a:gd name="connsiteY6" fmla="*/ 209670 h 840151"/>
                <a:gd name="connsiteX7" fmla="*/ 705018 w 1040664"/>
                <a:gd name="connsiteY7" fmla="*/ 188015 h 840151"/>
                <a:gd name="connsiteX8" fmla="*/ 676745 w 1040664"/>
                <a:gd name="connsiteY8" fmla="*/ 170570 h 840151"/>
                <a:gd name="connsiteX9" fmla="*/ 651681 w 1040664"/>
                <a:gd name="connsiteY9" fmla="*/ 149516 h 840151"/>
                <a:gd name="connsiteX10" fmla="*/ 641054 w 1040664"/>
                <a:gd name="connsiteY10" fmla="*/ 138488 h 840151"/>
                <a:gd name="connsiteX11" fmla="*/ 601954 w 1040664"/>
                <a:gd name="connsiteY11" fmla="*/ 54473 h 840151"/>
                <a:gd name="connsiteX12" fmla="*/ 578895 w 1040664"/>
                <a:gd name="connsiteY12" fmla="*/ 2740 h 840151"/>
                <a:gd name="connsiteX13" fmla="*/ 571476 w 1040664"/>
                <a:gd name="connsiteY13" fmla="*/ 134 h 840151"/>
                <a:gd name="connsiteX14" fmla="*/ 562854 w 1040664"/>
                <a:gd name="connsiteY14" fmla="*/ 15373 h 840151"/>
                <a:gd name="connsiteX15" fmla="*/ 509317 w 1040664"/>
                <a:gd name="connsiteY15" fmla="*/ 54272 h 840151"/>
                <a:gd name="connsiteX16" fmla="*/ 476834 w 1040664"/>
                <a:gd name="connsiteY16" fmla="*/ 50262 h 840151"/>
                <a:gd name="connsiteX17" fmla="*/ 440140 w 1040664"/>
                <a:gd name="connsiteY17" fmla="*/ 24396 h 840151"/>
                <a:gd name="connsiteX18" fmla="*/ 433723 w 1040664"/>
                <a:gd name="connsiteY18" fmla="*/ 15573 h 840151"/>
                <a:gd name="connsiteX19" fmla="*/ 418885 w 1040664"/>
                <a:gd name="connsiteY19" fmla="*/ 17177 h 840151"/>
                <a:gd name="connsiteX20" fmla="*/ 405451 w 1040664"/>
                <a:gd name="connsiteY20" fmla="*/ 61491 h 840151"/>
                <a:gd name="connsiteX21" fmla="*/ 367754 w 1040664"/>
                <a:gd name="connsiteY21" fmla="*/ 139089 h 840151"/>
                <a:gd name="connsiteX22" fmla="*/ 303189 w 1040664"/>
                <a:gd name="connsiteY22" fmla="*/ 201650 h 840151"/>
                <a:gd name="connsiteX23" fmla="*/ 347502 w 1040664"/>
                <a:gd name="connsiteY23" fmla="*/ 159341 h 840151"/>
                <a:gd name="connsiteX24" fmla="*/ 358130 w 1040664"/>
                <a:gd name="connsiteY24" fmla="*/ 147711 h 840151"/>
                <a:gd name="connsiteX25" fmla="*/ 367353 w 1040664"/>
                <a:gd name="connsiteY25" fmla="*/ 139490 h 840151"/>
                <a:gd name="connsiteX26" fmla="*/ 369759 w 1040664"/>
                <a:gd name="connsiteY26" fmla="*/ 135681 h 840151"/>
                <a:gd name="connsiteX27" fmla="*/ 370962 w 1040664"/>
                <a:gd name="connsiteY27" fmla="*/ 125254 h 840151"/>
                <a:gd name="connsiteX28" fmla="*/ 370962 w 1040664"/>
                <a:gd name="connsiteY28" fmla="*/ 122246 h 840151"/>
                <a:gd name="connsiteX29" fmla="*/ 367153 w 1040664"/>
                <a:gd name="connsiteY29" fmla="*/ 126658 h 840151"/>
                <a:gd name="connsiteX30" fmla="*/ 276721 w 1040664"/>
                <a:gd name="connsiteY30" fmla="*/ 214282 h 840151"/>
                <a:gd name="connsiteX31" fmla="*/ 136963 w 1040664"/>
                <a:gd name="connsiteY31" fmla="*/ 295490 h 840151"/>
                <a:gd name="connsiteX32" fmla="*/ 54352 w 1040664"/>
                <a:gd name="connsiteY32" fmla="*/ 359053 h 840151"/>
                <a:gd name="connsiteX33" fmla="*/ 47133 w 1040664"/>
                <a:gd name="connsiteY33" fmla="*/ 371485 h 840151"/>
                <a:gd name="connsiteX34" fmla="*/ 18259 w 1040664"/>
                <a:gd name="connsiteY34" fmla="*/ 424420 h 840151"/>
                <a:gd name="connsiteX35" fmla="*/ 3020 w 1040664"/>
                <a:gd name="connsiteY35" fmla="*/ 484173 h 840151"/>
                <a:gd name="connsiteX36" fmla="*/ 3020 w 1040664"/>
                <a:gd name="connsiteY36" fmla="*/ 484173 h 840151"/>
                <a:gd name="connsiteX37" fmla="*/ 414 w 1040664"/>
                <a:gd name="connsiteY37" fmla="*/ 506430 h 840151"/>
                <a:gd name="connsiteX38" fmla="*/ 10640 w 1040664"/>
                <a:gd name="connsiteY38" fmla="*/ 579217 h 840151"/>
                <a:gd name="connsiteX39" fmla="*/ 20665 w 1040664"/>
                <a:gd name="connsiteY39" fmla="*/ 613304 h 840151"/>
                <a:gd name="connsiteX40" fmla="*/ 22671 w 1040664"/>
                <a:gd name="connsiteY40" fmla="*/ 618718 h 840151"/>
                <a:gd name="connsiteX41" fmla="*/ 120120 w 1040664"/>
                <a:gd name="connsiteY41" fmla="*/ 745643 h 840151"/>
                <a:gd name="connsiteX42" fmla="*/ 222783 w 1040664"/>
                <a:gd name="connsiteY42" fmla="*/ 797776 h 840151"/>
                <a:gd name="connsiteX43" fmla="*/ 231606 w 1040664"/>
                <a:gd name="connsiteY43" fmla="*/ 799180 h 840151"/>
                <a:gd name="connsiteX44" fmla="*/ 231606 w 1040664"/>
                <a:gd name="connsiteY44" fmla="*/ 799180 h 840151"/>
                <a:gd name="connsiteX45" fmla="*/ 231606 w 1040664"/>
                <a:gd name="connsiteY45" fmla="*/ 799180 h 840151"/>
                <a:gd name="connsiteX46" fmla="*/ 290356 w 1040664"/>
                <a:gd name="connsiteY46" fmla="*/ 821036 h 840151"/>
                <a:gd name="connsiteX47" fmla="*/ 352114 w 1040664"/>
                <a:gd name="connsiteY47" fmla="*/ 840486 h 840151"/>
                <a:gd name="connsiteX48" fmla="*/ 360736 w 1040664"/>
                <a:gd name="connsiteY48" fmla="*/ 838080 h 840151"/>
                <a:gd name="connsiteX49" fmla="*/ 363543 w 1040664"/>
                <a:gd name="connsiteY49" fmla="*/ 837879 h 840151"/>
                <a:gd name="connsiteX50" fmla="*/ 372366 w 1040664"/>
                <a:gd name="connsiteY50" fmla="*/ 832866 h 840151"/>
                <a:gd name="connsiteX51" fmla="*/ 412268 w 1040664"/>
                <a:gd name="connsiteY51" fmla="*/ 815622 h 840151"/>
                <a:gd name="connsiteX52" fmla="*/ 441744 w 1040664"/>
                <a:gd name="connsiteY52" fmla="*/ 811010 h 840151"/>
                <a:gd name="connsiteX53" fmla="*/ 508515 w 1040664"/>
                <a:gd name="connsiteY53" fmla="*/ 810609 h 840151"/>
                <a:gd name="connsiteX54" fmla="*/ 570473 w 1040664"/>
                <a:gd name="connsiteY54" fmla="*/ 819632 h 840151"/>
                <a:gd name="connsiteX55" fmla="*/ 608972 w 1040664"/>
                <a:gd name="connsiteY55" fmla="*/ 834671 h 840151"/>
                <a:gd name="connsiteX56" fmla="*/ 615789 w 1040664"/>
                <a:gd name="connsiteY56" fmla="*/ 837077 h 840151"/>
                <a:gd name="connsiteX57" fmla="*/ 617193 w 1040664"/>
                <a:gd name="connsiteY57" fmla="*/ 837478 h 840151"/>
                <a:gd name="connsiteX58" fmla="*/ 637645 w 1040664"/>
                <a:gd name="connsiteY58" fmla="*/ 836475 h 840151"/>
                <a:gd name="connsiteX59" fmla="*/ 687373 w 1040664"/>
                <a:gd name="connsiteY59" fmla="*/ 826851 h 840151"/>
                <a:gd name="connsiteX60" fmla="*/ 739105 w 1040664"/>
                <a:gd name="connsiteY60" fmla="*/ 813416 h 840151"/>
                <a:gd name="connsiteX61" fmla="*/ 814899 w 1040664"/>
                <a:gd name="connsiteY61" fmla="*/ 788954 h 840151"/>
                <a:gd name="connsiteX62" fmla="*/ 885079 w 1040664"/>
                <a:gd name="connsiteY62" fmla="*/ 756070 h 840151"/>
                <a:gd name="connsiteX63" fmla="*/ 950446 w 1040664"/>
                <a:gd name="connsiteY63" fmla="*/ 711355 h 840151"/>
                <a:gd name="connsiteX64" fmla="*/ 970698 w 1040664"/>
                <a:gd name="connsiteY64" fmla="*/ 691304 h 840151"/>
                <a:gd name="connsiteX65" fmla="*/ 990750 w 1040664"/>
                <a:gd name="connsiteY65" fmla="*/ 665638 h 840151"/>
                <a:gd name="connsiteX66" fmla="*/ 1014410 w 1040664"/>
                <a:gd name="connsiteY66" fmla="*/ 626337 h 840151"/>
                <a:gd name="connsiteX67" fmla="*/ 1014410 w 1040664"/>
                <a:gd name="connsiteY67" fmla="*/ 626337 h 840151"/>
                <a:gd name="connsiteX68" fmla="*/ 1030251 w 1040664"/>
                <a:gd name="connsiteY68" fmla="*/ 585031 h 840151"/>
                <a:gd name="connsiteX69" fmla="*/ 1030251 w 1040664"/>
                <a:gd name="connsiteY69" fmla="*/ 585031 h 840151"/>
                <a:gd name="connsiteX70" fmla="*/ 1030251 w 1040664"/>
                <a:gd name="connsiteY70" fmla="*/ 585031 h 840151"/>
                <a:gd name="connsiteX71" fmla="*/ 1040677 w 1040664"/>
                <a:gd name="connsiteY71" fmla="*/ 529489 h 840151"/>
                <a:gd name="connsiteX72" fmla="*/ 1040677 w 1040664"/>
                <a:gd name="connsiteY72" fmla="*/ 529489 h 840151"/>
                <a:gd name="connsiteX73" fmla="*/ 1040677 w 1040664"/>
                <a:gd name="connsiteY73" fmla="*/ 529489 h 840151"/>
                <a:gd name="connsiteX74" fmla="*/ 1041880 w 1040664"/>
                <a:gd name="connsiteY74" fmla="*/ 529289 h 840151"/>
                <a:gd name="connsiteX75" fmla="*/ 1041880 w 1040664"/>
                <a:gd name="connsiteY75" fmla="*/ 482369 h 840151"/>
                <a:gd name="connsiteX76" fmla="*/ 1040878 w 1040664"/>
                <a:gd name="connsiteY76" fmla="*/ 482369 h 840151"/>
                <a:gd name="connsiteX77" fmla="*/ 326849 w 1040664"/>
                <a:gd name="connsiteY77" fmla="*/ 830661 h 840151"/>
                <a:gd name="connsiteX78" fmla="*/ 231004 w 1040664"/>
                <a:gd name="connsiteY78" fmla="*/ 795370 h 840151"/>
                <a:gd name="connsiteX79" fmla="*/ 225991 w 1040664"/>
                <a:gd name="connsiteY79" fmla="*/ 793165 h 840151"/>
                <a:gd name="connsiteX80" fmla="*/ 181076 w 1040664"/>
                <a:gd name="connsiteY80" fmla="*/ 774116 h 840151"/>
                <a:gd name="connsiteX81" fmla="*/ 104681 w 1040664"/>
                <a:gd name="connsiteY81" fmla="*/ 727196 h 840151"/>
                <a:gd name="connsiteX82" fmla="*/ 100670 w 1040664"/>
                <a:gd name="connsiteY82" fmla="*/ 723787 h 840151"/>
                <a:gd name="connsiteX83" fmla="*/ 96259 w 1040664"/>
                <a:gd name="connsiteY83" fmla="*/ 720178 h 840151"/>
                <a:gd name="connsiteX84" fmla="*/ 95056 w 1040664"/>
                <a:gd name="connsiteY84" fmla="*/ 718975 h 840151"/>
                <a:gd name="connsiteX85" fmla="*/ 183683 w 1040664"/>
                <a:gd name="connsiteY85" fmla="*/ 773314 h 840151"/>
                <a:gd name="connsiteX86" fmla="*/ 253261 w 1040664"/>
                <a:gd name="connsiteY86" fmla="*/ 800985 h 840151"/>
                <a:gd name="connsiteX87" fmla="*/ 346299 w 1040664"/>
                <a:gd name="connsiteY87" fmla="*/ 833668 h 840151"/>
                <a:gd name="connsiteX88" fmla="*/ 357127 w 1040664"/>
                <a:gd name="connsiteY88" fmla="*/ 837478 h 840151"/>
                <a:gd name="connsiteX89" fmla="*/ 326849 w 1040664"/>
                <a:gd name="connsiteY89" fmla="*/ 830661 h 84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040664" h="840151">
                  <a:moveTo>
                    <a:pt x="1040878" y="482369"/>
                  </a:moveTo>
                  <a:cubicBezTo>
                    <a:pt x="1040477" y="477556"/>
                    <a:pt x="1040076" y="472744"/>
                    <a:pt x="1039274" y="467932"/>
                  </a:cubicBezTo>
                  <a:cubicBezTo>
                    <a:pt x="1030251" y="404770"/>
                    <a:pt x="1000374" y="352837"/>
                    <a:pt x="954256" y="309526"/>
                  </a:cubicBezTo>
                  <a:cubicBezTo>
                    <a:pt x="939218" y="294287"/>
                    <a:pt x="922575" y="281253"/>
                    <a:pt x="904529" y="270025"/>
                  </a:cubicBezTo>
                  <a:cubicBezTo>
                    <a:pt x="904529" y="270025"/>
                    <a:pt x="904529" y="270025"/>
                    <a:pt x="904529" y="270025"/>
                  </a:cubicBezTo>
                  <a:cubicBezTo>
                    <a:pt x="903125" y="269022"/>
                    <a:pt x="901922" y="267819"/>
                    <a:pt x="900518" y="266817"/>
                  </a:cubicBezTo>
                  <a:cubicBezTo>
                    <a:pt x="860817" y="241953"/>
                    <a:pt x="818308" y="223105"/>
                    <a:pt x="773393" y="209670"/>
                  </a:cubicBezTo>
                  <a:cubicBezTo>
                    <a:pt x="750534" y="202853"/>
                    <a:pt x="727074" y="197639"/>
                    <a:pt x="705018" y="188015"/>
                  </a:cubicBezTo>
                  <a:cubicBezTo>
                    <a:pt x="695995" y="181598"/>
                    <a:pt x="685167" y="178190"/>
                    <a:pt x="676745" y="170570"/>
                  </a:cubicBezTo>
                  <a:cubicBezTo>
                    <a:pt x="668324" y="163753"/>
                    <a:pt x="658499" y="158339"/>
                    <a:pt x="651681" y="149516"/>
                  </a:cubicBezTo>
                  <a:cubicBezTo>
                    <a:pt x="648273" y="145706"/>
                    <a:pt x="644463" y="142498"/>
                    <a:pt x="641054" y="138488"/>
                  </a:cubicBezTo>
                  <a:cubicBezTo>
                    <a:pt x="621003" y="113624"/>
                    <a:pt x="610777" y="84550"/>
                    <a:pt x="601954" y="54473"/>
                  </a:cubicBezTo>
                  <a:cubicBezTo>
                    <a:pt x="596540" y="36226"/>
                    <a:pt x="590324" y="18380"/>
                    <a:pt x="578895" y="2740"/>
                  </a:cubicBezTo>
                  <a:cubicBezTo>
                    <a:pt x="577090" y="134"/>
                    <a:pt x="574484" y="-267"/>
                    <a:pt x="571476" y="134"/>
                  </a:cubicBezTo>
                  <a:cubicBezTo>
                    <a:pt x="564859" y="3141"/>
                    <a:pt x="564057" y="9758"/>
                    <a:pt x="562854" y="15373"/>
                  </a:cubicBezTo>
                  <a:cubicBezTo>
                    <a:pt x="558242" y="34822"/>
                    <a:pt x="531373" y="53871"/>
                    <a:pt x="509317" y="54272"/>
                  </a:cubicBezTo>
                  <a:cubicBezTo>
                    <a:pt x="498288" y="54473"/>
                    <a:pt x="487461" y="52067"/>
                    <a:pt x="476834" y="50262"/>
                  </a:cubicBezTo>
                  <a:cubicBezTo>
                    <a:pt x="460592" y="47455"/>
                    <a:pt x="447759" y="39635"/>
                    <a:pt x="440140" y="24396"/>
                  </a:cubicBezTo>
                  <a:cubicBezTo>
                    <a:pt x="438535" y="21187"/>
                    <a:pt x="436330" y="18180"/>
                    <a:pt x="433723" y="15573"/>
                  </a:cubicBezTo>
                  <a:cubicBezTo>
                    <a:pt x="426705" y="8355"/>
                    <a:pt x="424299" y="8756"/>
                    <a:pt x="418885" y="17177"/>
                  </a:cubicBezTo>
                  <a:cubicBezTo>
                    <a:pt x="414875" y="32015"/>
                    <a:pt x="410263" y="46853"/>
                    <a:pt x="405451" y="61491"/>
                  </a:cubicBezTo>
                  <a:cubicBezTo>
                    <a:pt x="396428" y="89162"/>
                    <a:pt x="385800" y="115629"/>
                    <a:pt x="367754" y="139089"/>
                  </a:cubicBezTo>
                  <a:cubicBezTo>
                    <a:pt x="349106" y="163352"/>
                    <a:pt x="328053" y="184405"/>
                    <a:pt x="303189" y="201650"/>
                  </a:cubicBezTo>
                  <a:cubicBezTo>
                    <a:pt x="319230" y="188817"/>
                    <a:pt x="333466" y="174179"/>
                    <a:pt x="347502" y="159341"/>
                  </a:cubicBezTo>
                  <a:cubicBezTo>
                    <a:pt x="351112" y="155532"/>
                    <a:pt x="354721" y="151922"/>
                    <a:pt x="358130" y="147711"/>
                  </a:cubicBezTo>
                  <a:cubicBezTo>
                    <a:pt x="361137" y="144904"/>
                    <a:pt x="364145" y="142097"/>
                    <a:pt x="367353" y="139490"/>
                  </a:cubicBezTo>
                  <a:cubicBezTo>
                    <a:pt x="368155" y="138287"/>
                    <a:pt x="368957" y="137084"/>
                    <a:pt x="369759" y="135681"/>
                  </a:cubicBezTo>
                  <a:cubicBezTo>
                    <a:pt x="369358" y="132071"/>
                    <a:pt x="373168" y="129064"/>
                    <a:pt x="370962" y="125254"/>
                  </a:cubicBezTo>
                  <a:cubicBezTo>
                    <a:pt x="370962" y="124251"/>
                    <a:pt x="370962" y="123249"/>
                    <a:pt x="370962" y="122246"/>
                  </a:cubicBezTo>
                  <a:cubicBezTo>
                    <a:pt x="369759" y="123650"/>
                    <a:pt x="368356" y="125053"/>
                    <a:pt x="367153" y="126658"/>
                  </a:cubicBezTo>
                  <a:cubicBezTo>
                    <a:pt x="342088" y="161146"/>
                    <a:pt x="312011" y="190421"/>
                    <a:pt x="276721" y="214282"/>
                  </a:cubicBezTo>
                  <a:cubicBezTo>
                    <a:pt x="232007" y="244560"/>
                    <a:pt x="183683" y="268621"/>
                    <a:pt x="136963" y="295490"/>
                  </a:cubicBezTo>
                  <a:cubicBezTo>
                    <a:pt x="106485" y="312935"/>
                    <a:pt x="78213" y="333187"/>
                    <a:pt x="54352" y="359053"/>
                  </a:cubicBezTo>
                  <a:cubicBezTo>
                    <a:pt x="51143" y="362662"/>
                    <a:pt x="47334" y="366071"/>
                    <a:pt x="47133" y="371485"/>
                  </a:cubicBezTo>
                  <a:cubicBezTo>
                    <a:pt x="35303" y="387927"/>
                    <a:pt x="25077" y="405171"/>
                    <a:pt x="18259" y="424420"/>
                  </a:cubicBezTo>
                  <a:cubicBezTo>
                    <a:pt x="11241" y="443870"/>
                    <a:pt x="6028" y="463721"/>
                    <a:pt x="3020" y="484173"/>
                  </a:cubicBezTo>
                  <a:cubicBezTo>
                    <a:pt x="3020" y="484173"/>
                    <a:pt x="3020" y="484173"/>
                    <a:pt x="3020" y="484173"/>
                  </a:cubicBezTo>
                  <a:cubicBezTo>
                    <a:pt x="213" y="491392"/>
                    <a:pt x="-589" y="498811"/>
                    <a:pt x="414" y="506430"/>
                  </a:cubicBezTo>
                  <a:cubicBezTo>
                    <a:pt x="3020" y="530692"/>
                    <a:pt x="4624" y="555355"/>
                    <a:pt x="10640" y="579217"/>
                  </a:cubicBezTo>
                  <a:cubicBezTo>
                    <a:pt x="13447" y="590646"/>
                    <a:pt x="14851" y="602677"/>
                    <a:pt x="20665" y="613304"/>
                  </a:cubicBezTo>
                  <a:cubicBezTo>
                    <a:pt x="21267" y="615108"/>
                    <a:pt x="22069" y="616913"/>
                    <a:pt x="22671" y="618718"/>
                  </a:cubicBezTo>
                  <a:cubicBezTo>
                    <a:pt x="41118" y="671854"/>
                    <a:pt x="74403" y="713561"/>
                    <a:pt x="120120" y="745643"/>
                  </a:cubicBezTo>
                  <a:cubicBezTo>
                    <a:pt x="151801" y="767900"/>
                    <a:pt x="186891" y="783740"/>
                    <a:pt x="222783" y="797776"/>
                  </a:cubicBezTo>
                  <a:cubicBezTo>
                    <a:pt x="225791" y="798177"/>
                    <a:pt x="228598" y="798779"/>
                    <a:pt x="231606" y="799180"/>
                  </a:cubicBezTo>
                  <a:cubicBezTo>
                    <a:pt x="231606" y="799180"/>
                    <a:pt x="231606" y="799180"/>
                    <a:pt x="231606" y="799180"/>
                  </a:cubicBezTo>
                  <a:lnTo>
                    <a:pt x="231606" y="799180"/>
                  </a:lnTo>
                  <a:cubicBezTo>
                    <a:pt x="250855" y="807401"/>
                    <a:pt x="270505" y="814018"/>
                    <a:pt x="290356" y="821036"/>
                  </a:cubicBezTo>
                  <a:cubicBezTo>
                    <a:pt x="310808" y="828254"/>
                    <a:pt x="330659" y="836475"/>
                    <a:pt x="352114" y="840486"/>
                  </a:cubicBezTo>
                  <a:cubicBezTo>
                    <a:pt x="355322" y="841087"/>
                    <a:pt x="359734" y="844296"/>
                    <a:pt x="360736" y="838080"/>
                  </a:cubicBezTo>
                  <a:cubicBezTo>
                    <a:pt x="361739" y="838080"/>
                    <a:pt x="362541" y="838080"/>
                    <a:pt x="363543" y="837879"/>
                  </a:cubicBezTo>
                  <a:cubicBezTo>
                    <a:pt x="366952" y="836877"/>
                    <a:pt x="369559" y="834671"/>
                    <a:pt x="372366" y="832866"/>
                  </a:cubicBezTo>
                  <a:cubicBezTo>
                    <a:pt x="384397" y="824445"/>
                    <a:pt x="397430" y="818028"/>
                    <a:pt x="412268" y="815622"/>
                  </a:cubicBezTo>
                  <a:cubicBezTo>
                    <a:pt x="422093" y="814018"/>
                    <a:pt x="431919" y="812614"/>
                    <a:pt x="441744" y="811010"/>
                  </a:cubicBezTo>
                  <a:cubicBezTo>
                    <a:pt x="464001" y="807201"/>
                    <a:pt x="486258" y="807201"/>
                    <a:pt x="508515" y="810609"/>
                  </a:cubicBezTo>
                  <a:cubicBezTo>
                    <a:pt x="529168" y="813817"/>
                    <a:pt x="549620" y="817627"/>
                    <a:pt x="570473" y="819632"/>
                  </a:cubicBezTo>
                  <a:cubicBezTo>
                    <a:pt x="584910" y="821036"/>
                    <a:pt x="597944" y="825046"/>
                    <a:pt x="608972" y="834671"/>
                  </a:cubicBezTo>
                  <a:cubicBezTo>
                    <a:pt x="610777" y="836275"/>
                    <a:pt x="613183" y="837077"/>
                    <a:pt x="615789" y="837077"/>
                  </a:cubicBezTo>
                  <a:cubicBezTo>
                    <a:pt x="616190" y="837278"/>
                    <a:pt x="616792" y="837478"/>
                    <a:pt x="617193" y="837478"/>
                  </a:cubicBezTo>
                  <a:cubicBezTo>
                    <a:pt x="624010" y="838681"/>
                    <a:pt x="630828" y="839082"/>
                    <a:pt x="637645" y="836475"/>
                  </a:cubicBezTo>
                  <a:cubicBezTo>
                    <a:pt x="654087" y="832866"/>
                    <a:pt x="670730" y="829859"/>
                    <a:pt x="687373" y="826851"/>
                  </a:cubicBezTo>
                  <a:cubicBezTo>
                    <a:pt x="704416" y="821637"/>
                    <a:pt x="721861" y="817828"/>
                    <a:pt x="739105" y="813416"/>
                  </a:cubicBezTo>
                  <a:cubicBezTo>
                    <a:pt x="764971" y="806799"/>
                    <a:pt x="790036" y="798378"/>
                    <a:pt x="814899" y="788954"/>
                  </a:cubicBezTo>
                  <a:cubicBezTo>
                    <a:pt x="839161" y="779730"/>
                    <a:pt x="862421" y="768301"/>
                    <a:pt x="885079" y="756070"/>
                  </a:cubicBezTo>
                  <a:cubicBezTo>
                    <a:pt x="907737" y="742435"/>
                    <a:pt x="930395" y="728800"/>
                    <a:pt x="950446" y="711355"/>
                  </a:cubicBezTo>
                  <a:cubicBezTo>
                    <a:pt x="957063" y="704538"/>
                    <a:pt x="964683" y="698723"/>
                    <a:pt x="970698" y="691304"/>
                  </a:cubicBezTo>
                  <a:cubicBezTo>
                    <a:pt x="977716" y="683083"/>
                    <a:pt x="986138" y="675864"/>
                    <a:pt x="990750" y="665638"/>
                  </a:cubicBezTo>
                  <a:cubicBezTo>
                    <a:pt x="999372" y="653006"/>
                    <a:pt x="1008595" y="640574"/>
                    <a:pt x="1014410" y="626337"/>
                  </a:cubicBezTo>
                  <a:cubicBezTo>
                    <a:pt x="1014410" y="626337"/>
                    <a:pt x="1014410" y="626337"/>
                    <a:pt x="1014410" y="626337"/>
                  </a:cubicBezTo>
                  <a:cubicBezTo>
                    <a:pt x="1022030" y="613504"/>
                    <a:pt x="1025839" y="599067"/>
                    <a:pt x="1030251" y="585031"/>
                  </a:cubicBezTo>
                  <a:lnTo>
                    <a:pt x="1030251" y="585031"/>
                  </a:lnTo>
                  <a:lnTo>
                    <a:pt x="1030251" y="585031"/>
                  </a:lnTo>
                  <a:cubicBezTo>
                    <a:pt x="1036868" y="567186"/>
                    <a:pt x="1039073" y="548338"/>
                    <a:pt x="1040677" y="529489"/>
                  </a:cubicBezTo>
                  <a:lnTo>
                    <a:pt x="1040677" y="529489"/>
                  </a:lnTo>
                  <a:cubicBezTo>
                    <a:pt x="1040677" y="529489"/>
                    <a:pt x="1040677" y="529489"/>
                    <a:pt x="1040677" y="529489"/>
                  </a:cubicBezTo>
                  <a:cubicBezTo>
                    <a:pt x="1041078" y="529489"/>
                    <a:pt x="1041479" y="529489"/>
                    <a:pt x="1041880" y="529289"/>
                  </a:cubicBezTo>
                  <a:cubicBezTo>
                    <a:pt x="1041880" y="513649"/>
                    <a:pt x="1041880" y="498009"/>
                    <a:pt x="1041880" y="482369"/>
                  </a:cubicBezTo>
                  <a:cubicBezTo>
                    <a:pt x="1041680" y="482369"/>
                    <a:pt x="1041279" y="482369"/>
                    <a:pt x="1040878" y="482369"/>
                  </a:cubicBezTo>
                  <a:close/>
                  <a:moveTo>
                    <a:pt x="326849" y="830661"/>
                  </a:moveTo>
                  <a:cubicBezTo>
                    <a:pt x="294767" y="819231"/>
                    <a:pt x="262685" y="807802"/>
                    <a:pt x="231004" y="795370"/>
                  </a:cubicBezTo>
                  <a:cubicBezTo>
                    <a:pt x="229801" y="793967"/>
                    <a:pt x="227595" y="793766"/>
                    <a:pt x="225991" y="793165"/>
                  </a:cubicBezTo>
                  <a:cubicBezTo>
                    <a:pt x="210752" y="787350"/>
                    <a:pt x="195714" y="780933"/>
                    <a:pt x="181076" y="774116"/>
                  </a:cubicBezTo>
                  <a:cubicBezTo>
                    <a:pt x="153606" y="761283"/>
                    <a:pt x="127940" y="746044"/>
                    <a:pt x="104681" y="727196"/>
                  </a:cubicBezTo>
                  <a:cubicBezTo>
                    <a:pt x="103277" y="725993"/>
                    <a:pt x="102074" y="724990"/>
                    <a:pt x="100670" y="723787"/>
                  </a:cubicBezTo>
                  <a:cubicBezTo>
                    <a:pt x="99267" y="722584"/>
                    <a:pt x="97663" y="721381"/>
                    <a:pt x="96259" y="720178"/>
                  </a:cubicBezTo>
                  <a:cubicBezTo>
                    <a:pt x="95858" y="719777"/>
                    <a:pt x="95457" y="719376"/>
                    <a:pt x="95056" y="718975"/>
                  </a:cubicBezTo>
                  <a:cubicBezTo>
                    <a:pt x="121524" y="741833"/>
                    <a:pt x="151801" y="758877"/>
                    <a:pt x="183683" y="773314"/>
                  </a:cubicBezTo>
                  <a:cubicBezTo>
                    <a:pt x="206341" y="783740"/>
                    <a:pt x="229801" y="792362"/>
                    <a:pt x="253261" y="800985"/>
                  </a:cubicBezTo>
                  <a:cubicBezTo>
                    <a:pt x="284140" y="812213"/>
                    <a:pt x="315019" y="823643"/>
                    <a:pt x="346299" y="833668"/>
                  </a:cubicBezTo>
                  <a:cubicBezTo>
                    <a:pt x="349909" y="834871"/>
                    <a:pt x="353317" y="836676"/>
                    <a:pt x="357127" y="837478"/>
                  </a:cubicBezTo>
                  <a:cubicBezTo>
                    <a:pt x="346299" y="837478"/>
                    <a:pt x="336474" y="834270"/>
                    <a:pt x="326849" y="830661"/>
                  </a:cubicBezTo>
                  <a:close/>
                </a:path>
              </a:pathLst>
            </a:custGeom>
            <a:solidFill>
              <a:schemeClr val="accent1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11987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90CA657-84C9-7314-25D6-F327DDE81C1F}"/>
              </a:ext>
            </a:extLst>
          </p:cNvPr>
          <p:cNvGrpSpPr/>
          <p:nvPr/>
        </p:nvGrpSpPr>
        <p:grpSpPr>
          <a:xfrm rot="21180151">
            <a:off x="7017842" y="2954460"/>
            <a:ext cx="803996" cy="1204822"/>
            <a:chOff x="1624046" y="1828164"/>
            <a:chExt cx="1040665" cy="1837790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40B82D5-6074-7440-57F9-86D203E26DE9}"/>
                </a:ext>
              </a:extLst>
            </p:cNvPr>
            <p:cNvSpPr/>
            <p:nvPr/>
          </p:nvSpPr>
          <p:spPr>
            <a:xfrm>
              <a:off x="1993856" y="2624160"/>
              <a:ext cx="242621" cy="316811"/>
            </a:xfrm>
            <a:custGeom>
              <a:avLst/>
              <a:gdLst>
                <a:gd name="connsiteX0" fmla="*/ 189033 w 242621"/>
                <a:gd name="connsiteY0" fmla="*/ 2023 h 316811"/>
                <a:gd name="connsiteX1" fmla="*/ 192642 w 242621"/>
                <a:gd name="connsiteY1" fmla="*/ 4028 h 316811"/>
                <a:gd name="connsiteX2" fmla="*/ 203470 w 242621"/>
                <a:gd name="connsiteY2" fmla="*/ 57565 h 316811"/>
                <a:gd name="connsiteX3" fmla="*/ 209285 w 242621"/>
                <a:gd name="connsiteY3" fmla="*/ 125138 h 316811"/>
                <a:gd name="connsiteX4" fmla="*/ 210889 w 242621"/>
                <a:gd name="connsiteY4" fmla="*/ 130552 h 316811"/>
                <a:gd name="connsiteX5" fmla="*/ 199460 w 242621"/>
                <a:gd name="connsiteY5" fmla="*/ 183287 h 316811"/>
                <a:gd name="connsiteX6" fmla="*/ 205275 w 242621"/>
                <a:gd name="connsiteY6" fmla="*/ 189703 h 316811"/>
                <a:gd name="connsiteX7" fmla="*/ 216704 w 242621"/>
                <a:gd name="connsiteY7" fmla="*/ 194516 h 316811"/>
                <a:gd name="connsiteX8" fmla="*/ 230940 w 242621"/>
                <a:gd name="connsiteY8" fmla="*/ 219780 h 316811"/>
                <a:gd name="connsiteX9" fmla="*/ 243172 w 242621"/>
                <a:gd name="connsiteY9" fmla="*/ 260886 h 316811"/>
                <a:gd name="connsiteX10" fmla="*/ 243573 w 242621"/>
                <a:gd name="connsiteY10" fmla="*/ 265097 h 316811"/>
                <a:gd name="connsiteX11" fmla="*/ 235953 w 242621"/>
                <a:gd name="connsiteY11" fmla="*/ 256675 h 316811"/>
                <a:gd name="connsiteX12" fmla="*/ 212694 w 242621"/>
                <a:gd name="connsiteY12" fmla="*/ 199328 h 316811"/>
                <a:gd name="connsiteX13" fmla="*/ 202066 w 242621"/>
                <a:gd name="connsiteY13" fmla="*/ 195117 h 316811"/>
                <a:gd name="connsiteX14" fmla="*/ 197254 w 242621"/>
                <a:gd name="connsiteY14" fmla="*/ 207349 h 316811"/>
                <a:gd name="connsiteX15" fmla="*/ 128678 w 242621"/>
                <a:gd name="connsiteY15" fmla="*/ 250258 h 316811"/>
                <a:gd name="connsiteX16" fmla="*/ 97799 w 242621"/>
                <a:gd name="connsiteY16" fmla="*/ 244644 h 316811"/>
                <a:gd name="connsiteX17" fmla="*/ 69126 w 242621"/>
                <a:gd name="connsiteY17" fmla="*/ 222187 h 316811"/>
                <a:gd name="connsiteX18" fmla="*/ 60103 w 242621"/>
                <a:gd name="connsiteY18" fmla="*/ 208953 h 316811"/>
                <a:gd name="connsiteX19" fmla="*/ 52283 w 242621"/>
                <a:gd name="connsiteY19" fmla="*/ 210958 h 316811"/>
                <a:gd name="connsiteX20" fmla="*/ 48072 w 242621"/>
                <a:gd name="connsiteY20" fmla="*/ 212361 h 316811"/>
                <a:gd name="connsiteX21" fmla="*/ 43661 w 242621"/>
                <a:gd name="connsiteY21" fmla="*/ 217775 h 316811"/>
                <a:gd name="connsiteX22" fmla="*/ 34437 w 242621"/>
                <a:gd name="connsiteY22" fmla="*/ 246248 h 316811"/>
                <a:gd name="connsiteX23" fmla="*/ 20000 w 242621"/>
                <a:gd name="connsiteY23" fmla="*/ 286752 h 316811"/>
                <a:gd name="connsiteX24" fmla="*/ 17794 w 242621"/>
                <a:gd name="connsiteY24" fmla="*/ 297379 h 316811"/>
                <a:gd name="connsiteX25" fmla="*/ 12381 w 242621"/>
                <a:gd name="connsiteY25" fmla="*/ 308407 h 316811"/>
                <a:gd name="connsiteX26" fmla="*/ 350 w 242621"/>
                <a:gd name="connsiteY26" fmla="*/ 318233 h 316811"/>
                <a:gd name="connsiteX27" fmla="*/ 751 w 242621"/>
                <a:gd name="connsiteY27" fmla="*/ 315225 h 316811"/>
                <a:gd name="connsiteX28" fmla="*/ 32031 w 242621"/>
                <a:gd name="connsiteY28" fmla="*/ 234217 h 316811"/>
                <a:gd name="connsiteX29" fmla="*/ 39049 w 242621"/>
                <a:gd name="connsiteY29" fmla="*/ 213364 h 316811"/>
                <a:gd name="connsiteX30" fmla="*/ 52082 w 242621"/>
                <a:gd name="connsiteY30" fmla="*/ 199729 h 316811"/>
                <a:gd name="connsiteX31" fmla="*/ 56293 w 242621"/>
                <a:gd name="connsiteY31" fmla="*/ 184490 h 316811"/>
                <a:gd name="connsiteX32" fmla="*/ 120457 w 242621"/>
                <a:gd name="connsiteY32" fmla="*/ 149601 h 316811"/>
                <a:gd name="connsiteX33" fmla="*/ 128077 w 242621"/>
                <a:gd name="connsiteY33" fmla="*/ 140778 h 316811"/>
                <a:gd name="connsiteX34" fmla="*/ 134092 w 242621"/>
                <a:gd name="connsiteY34" fmla="*/ 127344 h 316811"/>
                <a:gd name="connsiteX35" fmla="*/ 144519 w 242621"/>
                <a:gd name="connsiteY35" fmla="*/ 111102 h 316811"/>
                <a:gd name="connsiteX36" fmla="*/ 153542 w 242621"/>
                <a:gd name="connsiteY36" fmla="*/ 93858 h 316811"/>
                <a:gd name="connsiteX37" fmla="*/ 173593 w 242621"/>
                <a:gd name="connsiteY37" fmla="*/ 40321 h 316811"/>
                <a:gd name="connsiteX38" fmla="*/ 182616 w 242621"/>
                <a:gd name="connsiteY38" fmla="*/ 10645 h 316811"/>
                <a:gd name="connsiteX39" fmla="*/ 189033 w 242621"/>
                <a:gd name="connsiteY39" fmla="*/ 2023 h 31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42621" h="316811">
                  <a:moveTo>
                    <a:pt x="189033" y="2023"/>
                  </a:moveTo>
                  <a:cubicBezTo>
                    <a:pt x="193244" y="-3191"/>
                    <a:pt x="192442" y="3226"/>
                    <a:pt x="192642" y="4028"/>
                  </a:cubicBezTo>
                  <a:cubicBezTo>
                    <a:pt x="197254" y="21673"/>
                    <a:pt x="200863" y="39519"/>
                    <a:pt x="203470" y="57565"/>
                  </a:cubicBezTo>
                  <a:cubicBezTo>
                    <a:pt x="206678" y="80022"/>
                    <a:pt x="208483" y="102480"/>
                    <a:pt x="209285" y="125138"/>
                  </a:cubicBezTo>
                  <a:cubicBezTo>
                    <a:pt x="209285" y="127143"/>
                    <a:pt x="209084" y="129148"/>
                    <a:pt x="210889" y="130552"/>
                  </a:cubicBezTo>
                  <a:cubicBezTo>
                    <a:pt x="207079" y="148197"/>
                    <a:pt x="203470" y="165842"/>
                    <a:pt x="199460" y="183287"/>
                  </a:cubicBezTo>
                  <a:cubicBezTo>
                    <a:pt x="198257" y="188701"/>
                    <a:pt x="198858" y="191508"/>
                    <a:pt x="205275" y="189703"/>
                  </a:cubicBezTo>
                  <a:cubicBezTo>
                    <a:pt x="210087" y="188300"/>
                    <a:pt x="213696" y="190907"/>
                    <a:pt x="216704" y="194516"/>
                  </a:cubicBezTo>
                  <a:cubicBezTo>
                    <a:pt x="223120" y="202135"/>
                    <a:pt x="227732" y="210757"/>
                    <a:pt x="230940" y="219780"/>
                  </a:cubicBezTo>
                  <a:cubicBezTo>
                    <a:pt x="235753" y="233215"/>
                    <a:pt x="240164" y="246850"/>
                    <a:pt x="243172" y="260886"/>
                  </a:cubicBezTo>
                  <a:cubicBezTo>
                    <a:pt x="244174" y="262289"/>
                    <a:pt x="244174" y="263693"/>
                    <a:pt x="243573" y="265097"/>
                  </a:cubicBezTo>
                  <a:cubicBezTo>
                    <a:pt x="237357" y="265498"/>
                    <a:pt x="236755" y="260284"/>
                    <a:pt x="235953" y="256675"/>
                  </a:cubicBezTo>
                  <a:cubicBezTo>
                    <a:pt x="231341" y="236223"/>
                    <a:pt x="222519" y="217575"/>
                    <a:pt x="212694" y="199328"/>
                  </a:cubicBezTo>
                  <a:cubicBezTo>
                    <a:pt x="210488" y="195117"/>
                    <a:pt x="207079" y="192711"/>
                    <a:pt x="202066" y="195117"/>
                  </a:cubicBezTo>
                  <a:cubicBezTo>
                    <a:pt x="200462" y="199128"/>
                    <a:pt x="198257" y="203138"/>
                    <a:pt x="197254" y="207349"/>
                  </a:cubicBezTo>
                  <a:cubicBezTo>
                    <a:pt x="191439" y="233816"/>
                    <a:pt x="157552" y="254670"/>
                    <a:pt x="128678" y="250258"/>
                  </a:cubicBezTo>
                  <a:cubicBezTo>
                    <a:pt x="118252" y="248654"/>
                    <a:pt x="107825" y="247652"/>
                    <a:pt x="97799" y="244644"/>
                  </a:cubicBezTo>
                  <a:cubicBezTo>
                    <a:pt x="85367" y="240834"/>
                    <a:pt x="75542" y="233816"/>
                    <a:pt x="69126" y="222187"/>
                  </a:cubicBezTo>
                  <a:cubicBezTo>
                    <a:pt x="66519" y="217575"/>
                    <a:pt x="63913" y="212762"/>
                    <a:pt x="60103" y="208953"/>
                  </a:cubicBezTo>
                  <a:cubicBezTo>
                    <a:pt x="56293" y="205143"/>
                    <a:pt x="53486" y="204742"/>
                    <a:pt x="52283" y="210958"/>
                  </a:cubicBezTo>
                  <a:cubicBezTo>
                    <a:pt x="51080" y="212161"/>
                    <a:pt x="49676" y="212161"/>
                    <a:pt x="48072" y="212361"/>
                  </a:cubicBezTo>
                  <a:cubicBezTo>
                    <a:pt x="45064" y="212963"/>
                    <a:pt x="44663" y="215570"/>
                    <a:pt x="43661" y="217775"/>
                  </a:cubicBezTo>
                  <a:cubicBezTo>
                    <a:pt x="39650" y="226999"/>
                    <a:pt x="37244" y="236624"/>
                    <a:pt x="34437" y="246248"/>
                  </a:cubicBezTo>
                  <a:cubicBezTo>
                    <a:pt x="30627" y="260084"/>
                    <a:pt x="25614" y="273518"/>
                    <a:pt x="20000" y="286752"/>
                  </a:cubicBezTo>
                  <a:cubicBezTo>
                    <a:pt x="18597" y="290161"/>
                    <a:pt x="17594" y="293569"/>
                    <a:pt x="17794" y="297379"/>
                  </a:cubicBezTo>
                  <a:cubicBezTo>
                    <a:pt x="16190" y="301189"/>
                    <a:pt x="14185" y="304798"/>
                    <a:pt x="12381" y="308407"/>
                  </a:cubicBezTo>
                  <a:cubicBezTo>
                    <a:pt x="7769" y="310814"/>
                    <a:pt x="6766" y="317832"/>
                    <a:pt x="350" y="318233"/>
                  </a:cubicBezTo>
                  <a:cubicBezTo>
                    <a:pt x="-252" y="317230"/>
                    <a:pt x="-51" y="316227"/>
                    <a:pt x="751" y="315225"/>
                  </a:cubicBezTo>
                  <a:cubicBezTo>
                    <a:pt x="15388" y="289760"/>
                    <a:pt x="24612" y="262490"/>
                    <a:pt x="32031" y="234217"/>
                  </a:cubicBezTo>
                  <a:cubicBezTo>
                    <a:pt x="33836" y="227199"/>
                    <a:pt x="36643" y="220382"/>
                    <a:pt x="39049" y="213364"/>
                  </a:cubicBezTo>
                  <a:cubicBezTo>
                    <a:pt x="41455" y="206948"/>
                    <a:pt x="43460" y="201333"/>
                    <a:pt x="52082" y="199729"/>
                  </a:cubicBezTo>
                  <a:cubicBezTo>
                    <a:pt x="60303" y="198125"/>
                    <a:pt x="57897" y="190505"/>
                    <a:pt x="56293" y="184490"/>
                  </a:cubicBezTo>
                  <a:cubicBezTo>
                    <a:pt x="81959" y="180680"/>
                    <a:pt x="102612" y="167647"/>
                    <a:pt x="120457" y="149601"/>
                  </a:cubicBezTo>
                  <a:cubicBezTo>
                    <a:pt x="123265" y="146794"/>
                    <a:pt x="125671" y="143786"/>
                    <a:pt x="128077" y="140778"/>
                  </a:cubicBezTo>
                  <a:cubicBezTo>
                    <a:pt x="128277" y="135565"/>
                    <a:pt x="131085" y="131354"/>
                    <a:pt x="134092" y="127344"/>
                  </a:cubicBezTo>
                  <a:cubicBezTo>
                    <a:pt x="138103" y="122130"/>
                    <a:pt x="140910" y="116516"/>
                    <a:pt x="144519" y="111102"/>
                  </a:cubicBezTo>
                  <a:cubicBezTo>
                    <a:pt x="149532" y="106490"/>
                    <a:pt x="150735" y="99673"/>
                    <a:pt x="153542" y="93858"/>
                  </a:cubicBezTo>
                  <a:cubicBezTo>
                    <a:pt x="161763" y="76614"/>
                    <a:pt x="169784" y="59169"/>
                    <a:pt x="173593" y="40321"/>
                  </a:cubicBezTo>
                  <a:cubicBezTo>
                    <a:pt x="180812" y="31699"/>
                    <a:pt x="178807" y="20269"/>
                    <a:pt x="182616" y="10645"/>
                  </a:cubicBezTo>
                  <a:cubicBezTo>
                    <a:pt x="184622" y="7437"/>
                    <a:pt x="184421" y="3226"/>
                    <a:pt x="189033" y="2023"/>
                  </a:cubicBezTo>
                  <a:close/>
                </a:path>
              </a:pathLst>
            </a:custGeom>
            <a:solidFill>
              <a:srgbClr val="DBDBD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A3289CF-63F0-34A0-01A0-40548C53FA0B}"/>
                </a:ext>
              </a:extLst>
            </p:cNvPr>
            <p:cNvSpPr/>
            <p:nvPr/>
          </p:nvSpPr>
          <p:spPr>
            <a:xfrm>
              <a:off x="1886240" y="1828164"/>
              <a:ext cx="537376" cy="982516"/>
            </a:xfrm>
            <a:custGeom>
              <a:avLst/>
              <a:gdLst>
                <a:gd name="connsiteX0" fmla="*/ 536062 w 537376"/>
                <a:gd name="connsiteY0" fmla="*/ 24639 h 982516"/>
                <a:gd name="connsiteX1" fmla="*/ 532252 w 537376"/>
                <a:gd name="connsiteY1" fmla="*/ 26844 h 982516"/>
                <a:gd name="connsiteX2" fmla="*/ 526637 w 537376"/>
                <a:gd name="connsiteY2" fmla="*/ 38674 h 982516"/>
                <a:gd name="connsiteX3" fmla="*/ 521825 w 537376"/>
                <a:gd name="connsiteY3" fmla="*/ 47698 h 982516"/>
                <a:gd name="connsiteX4" fmla="*/ 398910 w 537376"/>
                <a:gd name="connsiteY4" fmla="*/ 343856 h 982516"/>
                <a:gd name="connsiteX5" fmla="*/ 299255 w 537376"/>
                <a:gd name="connsiteY5" fmla="*/ 708189 h 982516"/>
                <a:gd name="connsiteX6" fmla="*/ 283014 w 537376"/>
                <a:gd name="connsiteY6" fmla="*/ 783983 h 982516"/>
                <a:gd name="connsiteX7" fmla="*/ 283014 w 537376"/>
                <a:gd name="connsiteY7" fmla="*/ 783983 h 982516"/>
                <a:gd name="connsiteX8" fmla="*/ 266170 w 537376"/>
                <a:gd name="connsiteY8" fmla="*/ 859376 h 982516"/>
                <a:gd name="connsiteX9" fmla="*/ 265769 w 537376"/>
                <a:gd name="connsiteY9" fmla="*/ 854364 h 982516"/>
                <a:gd name="connsiteX10" fmla="*/ 263764 w 537376"/>
                <a:gd name="connsiteY10" fmla="*/ 779772 h 982516"/>
                <a:gd name="connsiteX11" fmla="*/ 252937 w 537376"/>
                <a:gd name="connsiteY11" fmla="*/ 657259 h 982516"/>
                <a:gd name="connsiteX12" fmla="*/ 246119 w 537376"/>
                <a:gd name="connsiteY12" fmla="*/ 456745 h 982516"/>
                <a:gd name="connsiteX13" fmla="*/ 252335 w 537376"/>
                <a:gd name="connsiteY13" fmla="*/ 340648 h 982516"/>
                <a:gd name="connsiteX14" fmla="*/ 264967 w 537376"/>
                <a:gd name="connsiteY14" fmla="*/ 256833 h 982516"/>
                <a:gd name="connsiteX15" fmla="*/ 263564 w 537376"/>
                <a:gd name="connsiteY15" fmla="*/ 251419 h 982516"/>
                <a:gd name="connsiteX16" fmla="*/ 259353 w 537376"/>
                <a:gd name="connsiteY16" fmla="*/ 255430 h 982516"/>
                <a:gd name="connsiteX17" fmla="*/ 252736 w 537376"/>
                <a:gd name="connsiteY17" fmla="*/ 274679 h 982516"/>
                <a:gd name="connsiteX18" fmla="*/ 251132 w 537376"/>
                <a:gd name="connsiteY18" fmla="*/ 278689 h 982516"/>
                <a:gd name="connsiteX19" fmla="*/ 223461 w 537376"/>
                <a:gd name="connsiteY19" fmla="*/ 433686 h 982516"/>
                <a:gd name="connsiteX20" fmla="*/ 223662 w 537376"/>
                <a:gd name="connsiteY20" fmla="*/ 595501 h 982516"/>
                <a:gd name="connsiteX21" fmla="*/ 230880 w 537376"/>
                <a:gd name="connsiteY21" fmla="*/ 810652 h 982516"/>
                <a:gd name="connsiteX22" fmla="*/ 230680 w 537376"/>
                <a:gd name="connsiteY22" fmla="*/ 827896 h 982516"/>
                <a:gd name="connsiteX23" fmla="*/ 229878 w 537376"/>
                <a:gd name="connsiteY23" fmla="*/ 827294 h 982516"/>
                <a:gd name="connsiteX24" fmla="*/ 229477 w 537376"/>
                <a:gd name="connsiteY24" fmla="*/ 826693 h 982516"/>
                <a:gd name="connsiteX25" fmla="*/ 228875 w 537376"/>
                <a:gd name="connsiteY25" fmla="*/ 818672 h 982516"/>
                <a:gd name="connsiteX26" fmla="*/ 203009 w 537376"/>
                <a:gd name="connsiteY26" fmla="*/ 641418 h 982516"/>
                <a:gd name="connsiteX27" fmla="*/ 157292 w 537376"/>
                <a:gd name="connsiteY27" fmla="*/ 418046 h 982516"/>
                <a:gd name="connsiteX28" fmla="*/ 46207 w 537376"/>
                <a:gd name="connsiteY28" fmla="*/ 16417 h 982516"/>
                <a:gd name="connsiteX29" fmla="*/ 41796 w 537376"/>
                <a:gd name="connsiteY29" fmla="*/ 3184 h 982516"/>
                <a:gd name="connsiteX30" fmla="*/ 35981 w 537376"/>
                <a:gd name="connsiteY30" fmla="*/ 3585 h 982516"/>
                <a:gd name="connsiteX31" fmla="*/ 36583 w 537376"/>
                <a:gd name="connsiteY31" fmla="*/ 10803 h 982516"/>
                <a:gd name="connsiteX32" fmla="*/ 88917 w 537376"/>
                <a:gd name="connsiteY32" fmla="*/ 269466 h 982516"/>
                <a:gd name="connsiteX33" fmla="*/ 148469 w 537376"/>
                <a:gd name="connsiteY33" fmla="*/ 565424 h 982516"/>
                <a:gd name="connsiteX34" fmla="*/ 193384 w 537376"/>
                <a:gd name="connsiteY34" fmla="*/ 835114 h 982516"/>
                <a:gd name="connsiteX35" fmla="*/ 196993 w 537376"/>
                <a:gd name="connsiteY35" fmla="*/ 862785 h 982516"/>
                <a:gd name="connsiteX36" fmla="*/ 194387 w 537376"/>
                <a:gd name="connsiteY36" fmla="*/ 858173 h 982516"/>
                <a:gd name="connsiteX37" fmla="*/ 144058 w 537376"/>
                <a:gd name="connsiteY37" fmla="*/ 707187 h 982516"/>
                <a:gd name="connsiteX38" fmla="*/ 109168 w 537376"/>
                <a:gd name="connsiteY38" fmla="*/ 636405 h 982516"/>
                <a:gd name="connsiteX39" fmla="*/ 40192 w 537376"/>
                <a:gd name="connsiteY39" fmla="*/ 543768 h 982516"/>
                <a:gd name="connsiteX40" fmla="*/ 40192 w 537376"/>
                <a:gd name="connsiteY40" fmla="*/ 543768 h 982516"/>
                <a:gd name="connsiteX41" fmla="*/ 22346 w 537376"/>
                <a:gd name="connsiteY41" fmla="*/ 526524 h 982516"/>
                <a:gd name="connsiteX42" fmla="*/ 9112 w 537376"/>
                <a:gd name="connsiteY42" fmla="*/ 516298 h 982516"/>
                <a:gd name="connsiteX43" fmla="*/ 1292 w 537376"/>
                <a:gd name="connsiteY43" fmla="*/ 514493 h 982516"/>
                <a:gd name="connsiteX44" fmla="*/ 2495 w 537376"/>
                <a:gd name="connsiteY44" fmla="*/ 522313 h 982516"/>
                <a:gd name="connsiteX45" fmla="*/ 13323 w 537376"/>
                <a:gd name="connsiteY45" fmla="*/ 536951 h 982516"/>
                <a:gd name="connsiteX46" fmla="*/ 53626 w 537376"/>
                <a:gd name="connsiteY46" fmla="*/ 595300 h 982516"/>
                <a:gd name="connsiteX47" fmla="*/ 110572 w 537376"/>
                <a:gd name="connsiteY47" fmla="*/ 735860 h 982516"/>
                <a:gd name="connsiteX48" fmla="*/ 164711 w 537376"/>
                <a:gd name="connsiteY48" fmla="*/ 980487 h 982516"/>
                <a:gd name="connsiteX49" fmla="*/ 177744 w 537376"/>
                <a:gd name="connsiteY49" fmla="*/ 981690 h 982516"/>
                <a:gd name="connsiteX50" fmla="*/ 230279 w 537376"/>
                <a:gd name="connsiteY50" fmla="*/ 949607 h 982516"/>
                <a:gd name="connsiteX51" fmla="*/ 239101 w 537376"/>
                <a:gd name="connsiteY51" fmla="*/ 936574 h 982516"/>
                <a:gd name="connsiteX52" fmla="*/ 238901 w 537376"/>
                <a:gd name="connsiteY52" fmla="*/ 934368 h 982516"/>
                <a:gd name="connsiteX53" fmla="*/ 255944 w 537376"/>
                <a:gd name="connsiteY53" fmla="*/ 909104 h 982516"/>
                <a:gd name="connsiteX54" fmla="*/ 286222 w 537376"/>
                <a:gd name="connsiteY54" fmla="*/ 838523 h 982516"/>
                <a:gd name="connsiteX55" fmla="*/ 296448 w 537376"/>
                <a:gd name="connsiteY55" fmla="*/ 800225 h 982516"/>
                <a:gd name="connsiteX56" fmla="*/ 298654 w 537376"/>
                <a:gd name="connsiteY56" fmla="*/ 803634 h 982516"/>
                <a:gd name="connsiteX57" fmla="*/ 307877 w 537376"/>
                <a:gd name="connsiteY57" fmla="*/ 855968 h 982516"/>
                <a:gd name="connsiteX58" fmla="*/ 313692 w 537376"/>
                <a:gd name="connsiteY58" fmla="*/ 918327 h 982516"/>
                <a:gd name="connsiteX59" fmla="*/ 318505 w 537376"/>
                <a:gd name="connsiteY59" fmla="*/ 926348 h 982516"/>
                <a:gd name="connsiteX60" fmla="*/ 330134 w 537376"/>
                <a:gd name="connsiteY60" fmla="*/ 857973 h 982516"/>
                <a:gd name="connsiteX61" fmla="*/ 365425 w 537376"/>
                <a:gd name="connsiteY61" fmla="*/ 623773 h 982516"/>
                <a:gd name="connsiteX62" fmla="*/ 408736 w 537376"/>
                <a:gd name="connsiteY62" fmla="*/ 417043 h 982516"/>
                <a:gd name="connsiteX63" fmla="*/ 531851 w 537376"/>
                <a:gd name="connsiteY63" fmla="*/ 43687 h 982516"/>
                <a:gd name="connsiteX64" fmla="*/ 537465 w 537376"/>
                <a:gd name="connsiteY64" fmla="*/ 29451 h 982516"/>
                <a:gd name="connsiteX65" fmla="*/ 536062 w 537376"/>
                <a:gd name="connsiteY65" fmla="*/ 24639 h 98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7376" h="982516">
                  <a:moveTo>
                    <a:pt x="536062" y="24639"/>
                  </a:moveTo>
                  <a:cubicBezTo>
                    <a:pt x="533856" y="23636"/>
                    <a:pt x="533054" y="25441"/>
                    <a:pt x="532252" y="26844"/>
                  </a:cubicBezTo>
                  <a:cubicBezTo>
                    <a:pt x="530247" y="30854"/>
                    <a:pt x="528442" y="34664"/>
                    <a:pt x="526637" y="38674"/>
                  </a:cubicBezTo>
                  <a:cubicBezTo>
                    <a:pt x="525033" y="41682"/>
                    <a:pt x="523429" y="44690"/>
                    <a:pt x="521825" y="47698"/>
                  </a:cubicBezTo>
                  <a:cubicBezTo>
                    <a:pt x="472900" y="143142"/>
                    <a:pt x="432998" y="242396"/>
                    <a:pt x="398910" y="343856"/>
                  </a:cubicBezTo>
                  <a:cubicBezTo>
                    <a:pt x="358808" y="463362"/>
                    <a:pt x="327127" y="585274"/>
                    <a:pt x="299255" y="708189"/>
                  </a:cubicBezTo>
                  <a:cubicBezTo>
                    <a:pt x="293641" y="733454"/>
                    <a:pt x="287224" y="758518"/>
                    <a:pt x="283014" y="783983"/>
                  </a:cubicBezTo>
                  <a:lnTo>
                    <a:pt x="283014" y="783983"/>
                  </a:lnTo>
                  <a:cubicBezTo>
                    <a:pt x="276196" y="808847"/>
                    <a:pt x="272386" y="834312"/>
                    <a:pt x="266170" y="859376"/>
                  </a:cubicBezTo>
                  <a:cubicBezTo>
                    <a:pt x="265769" y="857572"/>
                    <a:pt x="265769" y="855968"/>
                    <a:pt x="265769" y="854364"/>
                  </a:cubicBezTo>
                  <a:cubicBezTo>
                    <a:pt x="266371" y="829500"/>
                    <a:pt x="265569" y="804636"/>
                    <a:pt x="263764" y="779772"/>
                  </a:cubicBezTo>
                  <a:cubicBezTo>
                    <a:pt x="260556" y="738868"/>
                    <a:pt x="255944" y="698163"/>
                    <a:pt x="252937" y="657259"/>
                  </a:cubicBezTo>
                  <a:cubicBezTo>
                    <a:pt x="248124" y="590488"/>
                    <a:pt x="245117" y="523717"/>
                    <a:pt x="246119" y="456745"/>
                  </a:cubicBezTo>
                  <a:cubicBezTo>
                    <a:pt x="246721" y="417846"/>
                    <a:pt x="248325" y="379146"/>
                    <a:pt x="252335" y="340648"/>
                  </a:cubicBezTo>
                  <a:cubicBezTo>
                    <a:pt x="255142" y="312576"/>
                    <a:pt x="259554" y="284504"/>
                    <a:pt x="264967" y="256833"/>
                  </a:cubicBezTo>
                  <a:cubicBezTo>
                    <a:pt x="265368" y="254828"/>
                    <a:pt x="266772" y="252221"/>
                    <a:pt x="263564" y="251419"/>
                  </a:cubicBezTo>
                  <a:cubicBezTo>
                    <a:pt x="260556" y="250617"/>
                    <a:pt x="260155" y="253424"/>
                    <a:pt x="259353" y="255430"/>
                  </a:cubicBezTo>
                  <a:cubicBezTo>
                    <a:pt x="257147" y="261846"/>
                    <a:pt x="254942" y="268262"/>
                    <a:pt x="252736" y="274679"/>
                  </a:cubicBezTo>
                  <a:cubicBezTo>
                    <a:pt x="252135" y="276082"/>
                    <a:pt x="251533" y="277286"/>
                    <a:pt x="251132" y="278689"/>
                  </a:cubicBezTo>
                  <a:cubicBezTo>
                    <a:pt x="235091" y="329219"/>
                    <a:pt x="226669" y="380951"/>
                    <a:pt x="223461" y="433686"/>
                  </a:cubicBezTo>
                  <a:cubicBezTo>
                    <a:pt x="220052" y="487624"/>
                    <a:pt x="221255" y="541562"/>
                    <a:pt x="223662" y="595501"/>
                  </a:cubicBezTo>
                  <a:cubicBezTo>
                    <a:pt x="226870" y="667084"/>
                    <a:pt x="229276" y="738868"/>
                    <a:pt x="230880" y="810652"/>
                  </a:cubicBezTo>
                  <a:cubicBezTo>
                    <a:pt x="231682" y="816466"/>
                    <a:pt x="231682" y="822081"/>
                    <a:pt x="230680" y="827896"/>
                  </a:cubicBezTo>
                  <a:cubicBezTo>
                    <a:pt x="230680" y="828297"/>
                    <a:pt x="230078" y="827896"/>
                    <a:pt x="229878" y="827294"/>
                  </a:cubicBezTo>
                  <a:cubicBezTo>
                    <a:pt x="229878" y="827094"/>
                    <a:pt x="229677" y="826893"/>
                    <a:pt x="229477" y="826693"/>
                  </a:cubicBezTo>
                  <a:cubicBezTo>
                    <a:pt x="229276" y="824086"/>
                    <a:pt x="229276" y="821279"/>
                    <a:pt x="228875" y="818672"/>
                  </a:cubicBezTo>
                  <a:cubicBezTo>
                    <a:pt x="221255" y="759521"/>
                    <a:pt x="212834" y="700369"/>
                    <a:pt x="203009" y="641418"/>
                  </a:cubicBezTo>
                  <a:cubicBezTo>
                    <a:pt x="190577" y="566426"/>
                    <a:pt x="176140" y="491635"/>
                    <a:pt x="157292" y="418046"/>
                  </a:cubicBezTo>
                  <a:cubicBezTo>
                    <a:pt x="122803" y="283501"/>
                    <a:pt x="84906" y="149759"/>
                    <a:pt x="46207" y="16417"/>
                  </a:cubicBezTo>
                  <a:cubicBezTo>
                    <a:pt x="45004" y="12006"/>
                    <a:pt x="43601" y="7394"/>
                    <a:pt x="41796" y="3184"/>
                  </a:cubicBezTo>
                  <a:cubicBezTo>
                    <a:pt x="39991" y="-827"/>
                    <a:pt x="37585" y="-1428"/>
                    <a:pt x="35981" y="3585"/>
                  </a:cubicBezTo>
                  <a:cubicBezTo>
                    <a:pt x="36182" y="5991"/>
                    <a:pt x="36182" y="8397"/>
                    <a:pt x="36583" y="10803"/>
                  </a:cubicBezTo>
                  <a:cubicBezTo>
                    <a:pt x="51822" y="97425"/>
                    <a:pt x="71071" y="183245"/>
                    <a:pt x="88917" y="269466"/>
                  </a:cubicBezTo>
                  <a:cubicBezTo>
                    <a:pt x="109369" y="368118"/>
                    <a:pt x="129621" y="466570"/>
                    <a:pt x="148469" y="565424"/>
                  </a:cubicBezTo>
                  <a:cubicBezTo>
                    <a:pt x="165513" y="655053"/>
                    <a:pt x="180752" y="744883"/>
                    <a:pt x="193384" y="835114"/>
                  </a:cubicBezTo>
                  <a:cubicBezTo>
                    <a:pt x="194587" y="844338"/>
                    <a:pt x="195790" y="853561"/>
                    <a:pt x="196993" y="862785"/>
                  </a:cubicBezTo>
                  <a:cubicBezTo>
                    <a:pt x="195389" y="861381"/>
                    <a:pt x="194788" y="859777"/>
                    <a:pt x="194387" y="858173"/>
                  </a:cubicBezTo>
                  <a:cubicBezTo>
                    <a:pt x="181955" y="806441"/>
                    <a:pt x="164911" y="756112"/>
                    <a:pt x="144058" y="707187"/>
                  </a:cubicBezTo>
                  <a:cubicBezTo>
                    <a:pt x="133832" y="682924"/>
                    <a:pt x="122803" y="659063"/>
                    <a:pt x="109168" y="636405"/>
                  </a:cubicBezTo>
                  <a:cubicBezTo>
                    <a:pt x="90521" y="602318"/>
                    <a:pt x="69467" y="570035"/>
                    <a:pt x="40192" y="543768"/>
                  </a:cubicBezTo>
                  <a:cubicBezTo>
                    <a:pt x="40192" y="543768"/>
                    <a:pt x="40192" y="543768"/>
                    <a:pt x="40192" y="543768"/>
                  </a:cubicBezTo>
                  <a:cubicBezTo>
                    <a:pt x="34978" y="537352"/>
                    <a:pt x="28562" y="531938"/>
                    <a:pt x="22346" y="526524"/>
                  </a:cubicBezTo>
                  <a:cubicBezTo>
                    <a:pt x="18135" y="522915"/>
                    <a:pt x="13724" y="519305"/>
                    <a:pt x="9112" y="516298"/>
                  </a:cubicBezTo>
                  <a:cubicBezTo>
                    <a:pt x="6907" y="514894"/>
                    <a:pt x="4099" y="511886"/>
                    <a:pt x="1292" y="514493"/>
                  </a:cubicBezTo>
                  <a:cubicBezTo>
                    <a:pt x="-1515" y="517100"/>
                    <a:pt x="891" y="520107"/>
                    <a:pt x="2495" y="522313"/>
                  </a:cubicBezTo>
                  <a:cubicBezTo>
                    <a:pt x="5904" y="527326"/>
                    <a:pt x="9513" y="532339"/>
                    <a:pt x="13323" y="536951"/>
                  </a:cubicBezTo>
                  <a:cubicBezTo>
                    <a:pt x="28362" y="555398"/>
                    <a:pt x="41796" y="574647"/>
                    <a:pt x="53626" y="595300"/>
                  </a:cubicBezTo>
                  <a:cubicBezTo>
                    <a:pt x="78891" y="639614"/>
                    <a:pt x="96135" y="687135"/>
                    <a:pt x="110572" y="735860"/>
                  </a:cubicBezTo>
                  <a:cubicBezTo>
                    <a:pt x="134433" y="816065"/>
                    <a:pt x="149873" y="898276"/>
                    <a:pt x="164711" y="980487"/>
                  </a:cubicBezTo>
                  <a:cubicBezTo>
                    <a:pt x="168721" y="984296"/>
                    <a:pt x="173333" y="983093"/>
                    <a:pt x="177744" y="981690"/>
                  </a:cubicBezTo>
                  <a:cubicBezTo>
                    <a:pt x="197795" y="975273"/>
                    <a:pt x="215441" y="964646"/>
                    <a:pt x="230279" y="949607"/>
                  </a:cubicBezTo>
                  <a:cubicBezTo>
                    <a:pt x="233888" y="945998"/>
                    <a:pt x="238500" y="942389"/>
                    <a:pt x="239101" y="936574"/>
                  </a:cubicBezTo>
                  <a:cubicBezTo>
                    <a:pt x="239101" y="935772"/>
                    <a:pt x="238901" y="934970"/>
                    <a:pt x="238901" y="934368"/>
                  </a:cubicBezTo>
                  <a:cubicBezTo>
                    <a:pt x="245518" y="926548"/>
                    <a:pt x="251332" y="918327"/>
                    <a:pt x="255944" y="909104"/>
                  </a:cubicBezTo>
                  <a:cubicBezTo>
                    <a:pt x="269780" y="887248"/>
                    <a:pt x="278803" y="863186"/>
                    <a:pt x="286222" y="838523"/>
                  </a:cubicBezTo>
                  <a:cubicBezTo>
                    <a:pt x="290633" y="826091"/>
                    <a:pt x="294042" y="813258"/>
                    <a:pt x="296448" y="800225"/>
                  </a:cubicBezTo>
                  <a:cubicBezTo>
                    <a:pt x="297451" y="801027"/>
                    <a:pt x="298453" y="802029"/>
                    <a:pt x="298654" y="803634"/>
                  </a:cubicBezTo>
                  <a:cubicBezTo>
                    <a:pt x="301060" y="821279"/>
                    <a:pt x="305672" y="838322"/>
                    <a:pt x="307877" y="855968"/>
                  </a:cubicBezTo>
                  <a:cubicBezTo>
                    <a:pt x="310684" y="876821"/>
                    <a:pt x="311687" y="897674"/>
                    <a:pt x="313692" y="918327"/>
                  </a:cubicBezTo>
                  <a:cubicBezTo>
                    <a:pt x="313893" y="921536"/>
                    <a:pt x="312890" y="926147"/>
                    <a:pt x="318505" y="926348"/>
                  </a:cubicBezTo>
                  <a:cubicBezTo>
                    <a:pt x="322314" y="903489"/>
                    <a:pt x="326525" y="880831"/>
                    <a:pt x="330134" y="857973"/>
                  </a:cubicBezTo>
                  <a:cubicBezTo>
                    <a:pt x="342366" y="779973"/>
                    <a:pt x="352391" y="701572"/>
                    <a:pt x="365425" y="623773"/>
                  </a:cubicBezTo>
                  <a:cubicBezTo>
                    <a:pt x="377054" y="554195"/>
                    <a:pt x="391491" y="485419"/>
                    <a:pt x="408736" y="417043"/>
                  </a:cubicBezTo>
                  <a:cubicBezTo>
                    <a:pt x="441018" y="289717"/>
                    <a:pt x="483527" y="165800"/>
                    <a:pt x="531851" y="43687"/>
                  </a:cubicBezTo>
                  <a:cubicBezTo>
                    <a:pt x="533655" y="38875"/>
                    <a:pt x="535460" y="34063"/>
                    <a:pt x="537465" y="29451"/>
                  </a:cubicBezTo>
                  <a:cubicBezTo>
                    <a:pt x="538067" y="27446"/>
                    <a:pt x="538468" y="25641"/>
                    <a:pt x="536062" y="24639"/>
                  </a:cubicBezTo>
                  <a:close/>
                </a:path>
              </a:pathLst>
            </a:custGeom>
            <a:solidFill>
              <a:srgbClr val="57B877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0FB36FA-51CE-530F-AD04-D7D2C5B14521}"/>
                </a:ext>
              </a:extLst>
            </p:cNvPr>
            <p:cNvSpPr/>
            <p:nvPr/>
          </p:nvSpPr>
          <p:spPr>
            <a:xfrm>
              <a:off x="2008025" y="3633872"/>
              <a:ext cx="210539" cy="32082"/>
            </a:xfrm>
            <a:custGeom>
              <a:avLst/>
              <a:gdLst>
                <a:gd name="connsiteX0" fmla="*/ 206143 w 210539"/>
                <a:gd name="connsiteY0" fmla="*/ 15531 h 32082"/>
                <a:gd name="connsiteX1" fmla="*/ 199326 w 210539"/>
                <a:gd name="connsiteY1" fmla="*/ 13125 h 32082"/>
                <a:gd name="connsiteX2" fmla="*/ 146992 w 210539"/>
                <a:gd name="connsiteY2" fmla="*/ 3300 h 32082"/>
                <a:gd name="connsiteX3" fmla="*/ 141177 w 210539"/>
                <a:gd name="connsiteY3" fmla="*/ 4704 h 32082"/>
                <a:gd name="connsiteX4" fmla="*/ 149197 w 210539"/>
                <a:gd name="connsiteY4" fmla="*/ 6107 h 32082"/>
                <a:gd name="connsiteX5" fmla="*/ 188298 w 210539"/>
                <a:gd name="connsiteY5" fmla="*/ 14930 h 32082"/>
                <a:gd name="connsiteX6" fmla="*/ 196118 w 210539"/>
                <a:gd name="connsiteY6" fmla="*/ 20143 h 32082"/>
                <a:gd name="connsiteX7" fmla="*/ 188097 w 210539"/>
                <a:gd name="connsiteY7" fmla="*/ 23752 h 32082"/>
                <a:gd name="connsiteX8" fmla="*/ 187295 w 210539"/>
                <a:gd name="connsiteY8" fmla="*/ 23953 h 32082"/>
                <a:gd name="connsiteX9" fmla="*/ 137768 w 210539"/>
                <a:gd name="connsiteY9" fmla="*/ 28765 h 32082"/>
                <a:gd name="connsiteX10" fmla="*/ 78216 w 210539"/>
                <a:gd name="connsiteY10" fmla="*/ 26760 h 32082"/>
                <a:gd name="connsiteX11" fmla="*/ 85434 w 210539"/>
                <a:gd name="connsiteY11" fmla="*/ 26760 h 32082"/>
                <a:gd name="connsiteX12" fmla="*/ 143182 w 210539"/>
                <a:gd name="connsiteY12" fmla="*/ 26760 h 32082"/>
                <a:gd name="connsiteX13" fmla="*/ 176467 w 210539"/>
                <a:gd name="connsiteY13" fmla="*/ 22349 h 32082"/>
                <a:gd name="connsiteX14" fmla="*/ 180678 w 210539"/>
                <a:gd name="connsiteY14" fmla="*/ 18940 h 32082"/>
                <a:gd name="connsiteX15" fmla="*/ 176868 w 210539"/>
                <a:gd name="connsiteY15" fmla="*/ 15130 h 32082"/>
                <a:gd name="connsiteX16" fmla="*/ 161429 w 210539"/>
                <a:gd name="connsiteY16" fmla="*/ 10920 h 32082"/>
                <a:gd name="connsiteX17" fmla="*/ 68190 w 210539"/>
                <a:gd name="connsiteY17" fmla="*/ 5105 h 32082"/>
                <a:gd name="connsiteX18" fmla="*/ 35707 w 210539"/>
                <a:gd name="connsiteY18" fmla="*/ 12925 h 32082"/>
                <a:gd name="connsiteX19" fmla="*/ 32098 w 210539"/>
                <a:gd name="connsiteY19" fmla="*/ 17135 h 32082"/>
                <a:gd name="connsiteX20" fmla="*/ 36910 w 210539"/>
                <a:gd name="connsiteY20" fmla="*/ 20945 h 32082"/>
                <a:gd name="connsiteX21" fmla="*/ 47537 w 210539"/>
                <a:gd name="connsiteY21" fmla="*/ 25156 h 32082"/>
                <a:gd name="connsiteX22" fmla="*/ 20067 w 210539"/>
                <a:gd name="connsiteY22" fmla="*/ 22549 h 32082"/>
                <a:gd name="connsiteX23" fmla="*/ 15254 w 210539"/>
                <a:gd name="connsiteY23" fmla="*/ 19742 h 32082"/>
                <a:gd name="connsiteX24" fmla="*/ 19265 w 210539"/>
                <a:gd name="connsiteY24" fmla="*/ 15130 h 32082"/>
                <a:gd name="connsiteX25" fmla="*/ 41722 w 210539"/>
                <a:gd name="connsiteY25" fmla="*/ 6709 h 32082"/>
                <a:gd name="connsiteX26" fmla="*/ 127141 w 210539"/>
                <a:gd name="connsiteY26" fmla="*/ 4303 h 32082"/>
                <a:gd name="connsiteX27" fmla="*/ 132154 w 210539"/>
                <a:gd name="connsiteY27" fmla="*/ 2899 h 32082"/>
                <a:gd name="connsiteX28" fmla="*/ 113907 w 210539"/>
                <a:gd name="connsiteY28" fmla="*/ 1696 h 32082"/>
                <a:gd name="connsiteX29" fmla="*/ 25481 w 210539"/>
                <a:gd name="connsiteY29" fmla="*/ 7310 h 32082"/>
                <a:gd name="connsiteX30" fmla="*/ 2823 w 210539"/>
                <a:gd name="connsiteY30" fmla="*/ 17336 h 32082"/>
                <a:gd name="connsiteX31" fmla="*/ 3825 w 210539"/>
                <a:gd name="connsiteY31" fmla="*/ 24554 h 32082"/>
                <a:gd name="connsiteX32" fmla="*/ 9440 w 210539"/>
                <a:gd name="connsiteY32" fmla="*/ 25958 h 32082"/>
                <a:gd name="connsiteX33" fmla="*/ 88843 w 210539"/>
                <a:gd name="connsiteY33" fmla="*/ 32976 h 32082"/>
                <a:gd name="connsiteX34" fmla="*/ 180077 w 210539"/>
                <a:gd name="connsiteY34" fmla="*/ 30169 h 32082"/>
                <a:gd name="connsiteX35" fmla="*/ 206544 w 210539"/>
                <a:gd name="connsiteY35" fmla="*/ 24554 h 32082"/>
                <a:gd name="connsiteX36" fmla="*/ 210555 w 210539"/>
                <a:gd name="connsiteY36" fmla="*/ 20745 h 32082"/>
                <a:gd name="connsiteX37" fmla="*/ 206143 w 210539"/>
                <a:gd name="connsiteY37" fmla="*/ 15531 h 32082"/>
                <a:gd name="connsiteX38" fmla="*/ 50545 w 210539"/>
                <a:gd name="connsiteY38" fmla="*/ 17938 h 32082"/>
                <a:gd name="connsiteX39" fmla="*/ 55558 w 210539"/>
                <a:gd name="connsiteY39" fmla="*/ 14729 h 32082"/>
                <a:gd name="connsiteX40" fmla="*/ 97465 w 210539"/>
                <a:gd name="connsiteY40" fmla="*/ 9516 h 32082"/>
                <a:gd name="connsiteX41" fmla="*/ 157017 w 210539"/>
                <a:gd name="connsiteY41" fmla="*/ 11521 h 32082"/>
                <a:gd name="connsiteX42" fmla="*/ 163434 w 210539"/>
                <a:gd name="connsiteY42" fmla="*/ 14930 h 32082"/>
                <a:gd name="connsiteX43" fmla="*/ 157418 w 210539"/>
                <a:gd name="connsiteY43" fmla="*/ 17737 h 32082"/>
                <a:gd name="connsiteX44" fmla="*/ 55758 w 210539"/>
                <a:gd name="connsiteY44" fmla="*/ 20544 h 32082"/>
                <a:gd name="connsiteX45" fmla="*/ 50545 w 210539"/>
                <a:gd name="connsiteY45" fmla="*/ 17938 h 3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0539" h="32082">
                  <a:moveTo>
                    <a:pt x="206143" y="15531"/>
                  </a:moveTo>
                  <a:cubicBezTo>
                    <a:pt x="203938" y="14529"/>
                    <a:pt x="201531" y="13927"/>
                    <a:pt x="199326" y="13125"/>
                  </a:cubicBezTo>
                  <a:cubicBezTo>
                    <a:pt x="182282" y="7711"/>
                    <a:pt x="164637" y="5706"/>
                    <a:pt x="146992" y="3300"/>
                  </a:cubicBezTo>
                  <a:cubicBezTo>
                    <a:pt x="145187" y="3099"/>
                    <a:pt x="142982" y="1896"/>
                    <a:pt x="141177" y="4704"/>
                  </a:cubicBezTo>
                  <a:cubicBezTo>
                    <a:pt x="143984" y="5105"/>
                    <a:pt x="146591" y="5706"/>
                    <a:pt x="149197" y="6107"/>
                  </a:cubicBezTo>
                  <a:cubicBezTo>
                    <a:pt x="162431" y="8313"/>
                    <a:pt x="175866" y="9917"/>
                    <a:pt x="188298" y="14930"/>
                  </a:cubicBezTo>
                  <a:cubicBezTo>
                    <a:pt x="191305" y="16133"/>
                    <a:pt x="196318" y="16333"/>
                    <a:pt x="196118" y="20143"/>
                  </a:cubicBezTo>
                  <a:cubicBezTo>
                    <a:pt x="195917" y="23552"/>
                    <a:pt x="191105" y="22950"/>
                    <a:pt x="188097" y="23752"/>
                  </a:cubicBezTo>
                  <a:cubicBezTo>
                    <a:pt x="187897" y="23752"/>
                    <a:pt x="187696" y="23752"/>
                    <a:pt x="187295" y="23953"/>
                  </a:cubicBezTo>
                  <a:cubicBezTo>
                    <a:pt x="171053" y="27362"/>
                    <a:pt x="154411" y="26961"/>
                    <a:pt x="137768" y="28765"/>
                  </a:cubicBezTo>
                  <a:cubicBezTo>
                    <a:pt x="117917" y="30770"/>
                    <a:pt x="98066" y="29367"/>
                    <a:pt x="78216" y="26760"/>
                  </a:cubicBezTo>
                  <a:cubicBezTo>
                    <a:pt x="80622" y="26760"/>
                    <a:pt x="83028" y="26560"/>
                    <a:pt x="85434" y="26760"/>
                  </a:cubicBezTo>
                  <a:cubicBezTo>
                    <a:pt x="104683" y="27763"/>
                    <a:pt x="123933" y="28765"/>
                    <a:pt x="143182" y="26760"/>
                  </a:cubicBezTo>
                  <a:cubicBezTo>
                    <a:pt x="154411" y="25557"/>
                    <a:pt x="165640" y="25156"/>
                    <a:pt x="176467" y="22349"/>
                  </a:cubicBezTo>
                  <a:cubicBezTo>
                    <a:pt x="178272" y="21948"/>
                    <a:pt x="180678" y="21346"/>
                    <a:pt x="180678" y="18940"/>
                  </a:cubicBezTo>
                  <a:cubicBezTo>
                    <a:pt x="180678" y="16534"/>
                    <a:pt x="178673" y="15732"/>
                    <a:pt x="176868" y="15130"/>
                  </a:cubicBezTo>
                  <a:cubicBezTo>
                    <a:pt x="171655" y="13526"/>
                    <a:pt x="166642" y="11521"/>
                    <a:pt x="161429" y="10920"/>
                  </a:cubicBezTo>
                  <a:cubicBezTo>
                    <a:pt x="130550" y="6909"/>
                    <a:pt x="99270" y="4303"/>
                    <a:pt x="68190" y="5105"/>
                  </a:cubicBezTo>
                  <a:cubicBezTo>
                    <a:pt x="57162" y="5305"/>
                    <a:pt x="45732" y="6709"/>
                    <a:pt x="35707" y="12925"/>
                  </a:cubicBezTo>
                  <a:cubicBezTo>
                    <a:pt x="34103" y="13927"/>
                    <a:pt x="31897" y="14729"/>
                    <a:pt x="32098" y="17135"/>
                  </a:cubicBezTo>
                  <a:cubicBezTo>
                    <a:pt x="32298" y="19943"/>
                    <a:pt x="34704" y="20344"/>
                    <a:pt x="36910" y="20945"/>
                  </a:cubicBezTo>
                  <a:cubicBezTo>
                    <a:pt x="40720" y="21747"/>
                    <a:pt x="44329" y="22349"/>
                    <a:pt x="47537" y="25156"/>
                  </a:cubicBezTo>
                  <a:cubicBezTo>
                    <a:pt x="38313" y="23953"/>
                    <a:pt x="29090" y="25156"/>
                    <a:pt x="20067" y="22549"/>
                  </a:cubicBezTo>
                  <a:cubicBezTo>
                    <a:pt x="18262" y="21948"/>
                    <a:pt x="15655" y="21948"/>
                    <a:pt x="15254" y="19742"/>
                  </a:cubicBezTo>
                  <a:cubicBezTo>
                    <a:pt x="14653" y="16935"/>
                    <a:pt x="17460" y="16133"/>
                    <a:pt x="19265" y="15130"/>
                  </a:cubicBezTo>
                  <a:cubicBezTo>
                    <a:pt x="26283" y="11120"/>
                    <a:pt x="33902" y="8313"/>
                    <a:pt x="41722" y="6709"/>
                  </a:cubicBezTo>
                  <a:cubicBezTo>
                    <a:pt x="69995" y="894"/>
                    <a:pt x="98668" y="4303"/>
                    <a:pt x="127141" y="4303"/>
                  </a:cubicBezTo>
                  <a:cubicBezTo>
                    <a:pt x="128745" y="4303"/>
                    <a:pt x="130349" y="5706"/>
                    <a:pt x="132154" y="2899"/>
                  </a:cubicBezTo>
                  <a:cubicBezTo>
                    <a:pt x="125737" y="2498"/>
                    <a:pt x="119722" y="2097"/>
                    <a:pt x="113907" y="1696"/>
                  </a:cubicBezTo>
                  <a:cubicBezTo>
                    <a:pt x="84231" y="-911"/>
                    <a:pt x="54555" y="-1512"/>
                    <a:pt x="25481" y="7310"/>
                  </a:cubicBezTo>
                  <a:cubicBezTo>
                    <a:pt x="17661" y="9717"/>
                    <a:pt x="9640" y="12323"/>
                    <a:pt x="2823" y="17336"/>
                  </a:cubicBezTo>
                  <a:cubicBezTo>
                    <a:pt x="-1188" y="20344"/>
                    <a:pt x="-987" y="22750"/>
                    <a:pt x="3825" y="24554"/>
                  </a:cubicBezTo>
                  <a:cubicBezTo>
                    <a:pt x="5630" y="25156"/>
                    <a:pt x="7635" y="25557"/>
                    <a:pt x="9440" y="25958"/>
                  </a:cubicBezTo>
                  <a:cubicBezTo>
                    <a:pt x="35707" y="29968"/>
                    <a:pt x="62175" y="31773"/>
                    <a:pt x="88843" y="32976"/>
                  </a:cubicBezTo>
                  <a:cubicBezTo>
                    <a:pt x="119321" y="34380"/>
                    <a:pt x="149799" y="33578"/>
                    <a:pt x="180077" y="30169"/>
                  </a:cubicBezTo>
                  <a:cubicBezTo>
                    <a:pt x="189100" y="29166"/>
                    <a:pt x="198123" y="28164"/>
                    <a:pt x="206544" y="24554"/>
                  </a:cubicBezTo>
                  <a:cubicBezTo>
                    <a:pt x="208349" y="23752"/>
                    <a:pt x="210354" y="22950"/>
                    <a:pt x="210555" y="20745"/>
                  </a:cubicBezTo>
                  <a:cubicBezTo>
                    <a:pt x="210555" y="17135"/>
                    <a:pt x="208148" y="16333"/>
                    <a:pt x="206143" y="15531"/>
                  </a:cubicBezTo>
                  <a:close/>
                  <a:moveTo>
                    <a:pt x="50545" y="17938"/>
                  </a:moveTo>
                  <a:cubicBezTo>
                    <a:pt x="50545" y="15331"/>
                    <a:pt x="53553" y="15331"/>
                    <a:pt x="55558" y="14729"/>
                  </a:cubicBezTo>
                  <a:cubicBezTo>
                    <a:pt x="69193" y="10117"/>
                    <a:pt x="83429" y="10719"/>
                    <a:pt x="97465" y="9516"/>
                  </a:cubicBezTo>
                  <a:cubicBezTo>
                    <a:pt x="117516" y="7912"/>
                    <a:pt x="137367" y="7310"/>
                    <a:pt x="157017" y="11521"/>
                  </a:cubicBezTo>
                  <a:cubicBezTo>
                    <a:pt x="159424" y="12123"/>
                    <a:pt x="163434" y="11521"/>
                    <a:pt x="163434" y="14930"/>
                  </a:cubicBezTo>
                  <a:cubicBezTo>
                    <a:pt x="163434" y="17737"/>
                    <a:pt x="159624" y="17135"/>
                    <a:pt x="157418" y="17737"/>
                  </a:cubicBezTo>
                  <a:cubicBezTo>
                    <a:pt x="123732" y="24955"/>
                    <a:pt x="89845" y="24755"/>
                    <a:pt x="55758" y="20544"/>
                  </a:cubicBezTo>
                  <a:cubicBezTo>
                    <a:pt x="53753" y="20143"/>
                    <a:pt x="50545" y="20544"/>
                    <a:pt x="50545" y="17938"/>
                  </a:cubicBezTo>
                  <a:close/>
                </a:path>
              </a:pathLst>
            </a:custGeom>
            <a:solidFill>
              <a:srgbClr val="CFCFCF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0D5C0DB-5536-354A-959E-5E91930A0EF6}"/>
                </a:ext>
              </a:extLst>
            </p:cNvPr>
            <p:cNvSpPr/>
            <p:nvPr/>
          </p:nvSpPr>
          <p:spPr>
            <a:xfrm>
              <a:off x="2083233" y="3645493"/>
              <a:ext cx="68175" cy="8021"/>
            </a:xfrm>
            <a:custGeom>
              <a:avLst/>
              <a:gdLst>
                <a:gd name="connsiteX0" fmla="*/ 57547 w 68174"/>
                <a:gd name="connsiteY0" fmla="*/ 8722 h 8020"/>
                <a:gd name="connsiteX1" fmla="*/ 69979 w 68174"/>
                <a:gd name="connsiteY1" fmla="*/ 5915 h 8020"/>
                <a:gd name="connsiteX2" fmla="*/ 64966 w 68174"/>
                <a:gd name="connsiteY2" fmla="*/ 3108 h 8020"/>
                <a:gd name="connsiteX3" fmla="*/ 43912 w 68174"/>
                <a:gd name="connsiteY3" fmla="*/ 702 h 8020"/>
                <a:gd name="connsiteX4" fmla="*/ 5213 w 68174"/>
                <a:gd name="connsiteY4" fmla="*/ 501 h 8020"/>
                <a:gd name="connsiteX5" fmla="*/ 0 w 68174"/>
                <a:gd name="connsiteY5" fmla="*/ 3308 h 8020"/>
                <a:gd name="connsiteX6" fmla="*/ 5213 w 68174"/>
                <a:gd name="connsiteY6" fmla="*/ 6116 h 8020"/>
                <a:gd name="connsiteX7" fmla="*/ 57547 w 68174"/>
                <a:gd name="connsiteY7" fmla="*/ 8722 h 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174" h="8020">
                  <a:moveTo>
                    <a:pt x="57547" y="8722"/>
                  </a:moveTo>
                  <a:cubicBezTo>
                    <a:pt x="61558" y="8522"/>
                    <a:pt x="66169" y="8522"/>
                    <a:pt x="69979" y="5915"/>
                  </a:cubicBezTo>
                  <a:cubicBezTo>
                    <a:pt x="68977" y="2907"/>
                    <a:pt x="66771" y="3308"/>
                    <a:pt x="64966" y="3108"/>
                  </a:cubicBezTo>
                  <a:cubicBezTo>
                    <a:pt x="57948" y="2306"/>
                    <a:pt x="50930" y="1303"/>
                    <a:pt x="43912" y="702"/>
                  </a:cubicBezTo>
                  <a:cubicBezTo>
                    <a:pt x="31080" y="-301"/>
                    <a:pt x="18046" y="-100"/>
                    <a:pt x="5213" y="501"/>
                  </a:cubicBezTo>
                  <a:cubicBezTo>
                    <a:pt x="3208" y="501"/>
                    <a:pt x="0" y="702"/>
                    <a:pt x="0" y="3308"/>
                  </a:cubicBezTo>
                  <a:cubicBezTo>
                    <a:pt x="0" y="6316"/>
                    <a:pt x="3208" y="5514"/>
                    <a:pt x="5213" y="6116"/>
                  </a:cubicBezTo>
                  <a:cubicBezTo>
                    <a:pt x="22458" y="9925"/>
                    <a:pt x="39902" y="9324"/>
                    <a:pt x="57547" y="8722"/>
                  </a:cubicBezTo>
                  <a:close/>
                </a:path>
              </a:pathLst>
            </a:custGeom>
            <a:solidFill>
              <a:srgbClr val="CFCFCF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90A3CF-EF59-632B-6596-B5F423EC0280}"/>
                </a:ext>
              </a:extLst>
            </p:cNvPr>
            <p:cNvSpPr/>
            <p:nvPr/>
          </p:nvSpPr>
          <p:spPr>
            <a:xfrm>
              <a:off x="1624046" y="2817337"/>
              <a:ext cx="1040665" cy="840153"/>
            </a:xfrm>
            <a:custGeom>
              <a:avLst/>
              <a:gdLst>
                <a:gd name="connsiteX0" fmla="*/ 1040878 w 1040664"/>
                <a:gd name="connsiteY0" fmla="*/ 482369 h 840151"/>
                <a:gd name="connsiteX1" fmla="*/ 1039274 w 1040664"/>
                <a:gd name="connsiteY1" fmla="*/ 467932 h 840151"/>
                <a:gd name="connsiteX2" fmla="*/ 954256 w 1040664"/>
                <a:gd name="connsiteY2" fmla="*/ 309526 h 840151"/>
                <a:gd name="connsiteX3" fmla="*/ 904529 w 1040664"/>
                <a:gd name="connsiteY3" fmla="*/ 270025 h 840151"/>
                <a:gd name="connsiteX4" fmla="*/ 904529 w 1040664"/>
                <a:gd name="connsiteY4" fmla="*/ 270025 h 840151"/>
                <a:gd name="connsiteX5" fmla="*/ 900518 w 1040664"/>
                <a:gd name="connsiteY5" fmla="*/ 266817 h 840151"/>
                <a:gd name="connsiteX6" fmla="*/ 773393 w 1040664"/>
                <a:gd name="connsiteY6" fmla="*/ 209670 h 840151"/>
                <a:gd name="connsiteX7" fmla="*/ 705018 w 1040664"/>
                <a:gd name="connsiteY7" fmla="*/ 188015 h 840151"/>
                <a:gd name="connsiteX8" fmla="*/ 676745 w 1040664"/>
                <a:gd name="connsiteY8" fmla="*/ 170570 h 840151"/>
                <a:gd name="connsiteX9" fmla="*/ 651681 w 1040664"/>
                <a:gd name="connsiteY9" fmla="*/ 149516 h 840151"/>
                <a:gd name="connsiteX10" fmla="*/ 641054 w 1040664"/>
                <a:gd name="connsiteY10" fmla="*/ 138488 h 840151"/>
                <a:gd name="connsiteX11" fmla="*/ 601954 w 1040664"/>
                <a:gd name="connsiteY11" fmla="*/ 54473 h 840151"/>
                <a:gd name="connsiteX12" fmla="*/ 578895 w 1040664"/>
                <a:gd name="connsiteY12" fmla="*/ 2740 h 840151"/>
                <a:gd name="connsiteX13" fmla="*/ 571476 w 1040664"/>
                <a:gd name="connsiteY13" fmla="*/ 134 h 840151"/>
                <a:gd name="connsiteX14" fmla="*/ 562854 w 1040664"/>
                <a:gd name="connsiteY14" fmla="*/ 15373 h 840151"/>
                <a:gd name="connsiteX15" fmla="*/ 509317 w 1040664"/>
                <a:gd name="connsiteY15" fmla="*/ 54272 h 840151"/>
                <a:gd name="connsiteX16" fmla="*/ 476834 w 1040664"/>
                <a:gd name="connsiteY16" fmla="*/ 50262 h 840151"/>
                <a:gd name="connsiteX17" fmla="*/ 440140 w 1040664"/>
                <a:gd name="connsiteY17" fmla="*/ 24396 h 840151"/>
                <a:gd name="connsiteX18" fmla="*/ 433723 w 1040664"/>
                <a:gd name="connsiteY18" fmla="*/ 15573 h 840151"/>
                <a:gd name="connsiteX19" fmla="*/ 418885 w 1040664"/>
                <a:gd name="connsiteY19" fmla="*/ 17177 h 840151"/>
                <a:gd name="connsiteX20" fmla="*/ 405451 w 1040664"/>
                <a:gd name="connsiteY20" fmla="*/ 61491 h 840151"/>
                <a:gd name="connsiteX21" fmla="*/ 367754 w 1040664"/>
                <a:gd name="connsiteY21" fmla="*/ 139089 h 840151"/>
                <a:gd name="connsiteX22" fmla="*/ 303189 w 1040664"/>
                <a:gd name="connsiteY22" fmla="*/ 201650 h 840151"/>
                <a:gd name="connsiteX23" fmla="*/ 347502 w 1040664"/>
                <a:gd name="connsiteY23" fmla="*/ 159341 h 840151"/>
                <a:gd name="connsiteX24" fmla="*/ 358130 w 1040664"/>
                <a:gd name="connsiteY24" fmla="*/ 147711 h 840151"/>
                <a:gd name="connsiteX25" fmla="*/ 367353 w 1040664"/>
                <a:gd name="connsiteY25" fmla="*/ 139490 h 840151"/>
                <a:gd name="connsiteX26" fmla="*/ 369759 w 1040664"/>
                <a:gd name="connsiteY26" fmla="*/ 135681 h 840151"/>
                <a:gd name="connsiteX27" fmla="*/ 370962 w 1040664"/>
                <a:gd name="connsiteY27" fmla="*/ 125254 h 840151"/>
                <a:gd name="connsiteX28" fmla="*/ 370962 w 1040664"/>
                <a:gd name="connsiteY28" fmla="*/ 122246 h 840151"/>
                <a:gd name="connsiteX29" fmla="*/ 367153 w 1040664"/>
                <a:gd name="connsiteY29" fmla="*/ 126658 h 840151"/>
                <a:gd name="connsiteX30" fmla="*/ 276721 w 1040664"/>
                <a:gd name="connsiteY30" fmla="*/ 214282 h 840151"/>
                <a:gd name="connsiteX31" fmla="*/ 136963 w 1040664"/>
                <a:gd name="connsiteY31" fmla="*/ 295490 h 840151"/>
                <a:gd name="connsiteX32" fmla="*/ 54352 w 1040664"/>
                <a:gd name="connsiteY32" fmla="*/ 359053 h 840151"/>
                <a:gd name="connsiteX33" fmla="*/ 47133 w 1040664"/>
                <a:gd name="connsiteY33" fmla="*/ 371485 h 840151"/>
                <a:gd name="connsiteX34" fmla="*/ 18259 w 1040664"/>
                <a:gd name="connsiteY34" fmla="*/ 424420 h 840151"/>
                <a:gd name="connsiteX35" fmla="*/ 3020 w 1040664"/>
                <a:gd name="connsiteY35" fmla="*/ 484173 h 840151"/>
                <a:gd name="connsiteX36" fmla="*/ 3020 w 1040664"/>
                <a:gd name="connsiteY36" fmla="*/ 484173 h 840151"/>
                <a:gd name="connsiteX37" fmla="*/ 414 w 1040664"/>
                <a:gd name="connsiteY37" fmla="*/ 506430 h 840151"/>
                <a:gd name="connsiteX38" fmla="*/ 10640 w 1040664"/>
                <a:gd name="connsiteY38" fmla="*/ 579217 h 840151"/>
                <a:gd name="connsiteX39" fmla="*/ 20665 w 1040664"/>
                <a:gd name="connsiteY39" fmla="*/ 613304 h 840151"/>
                <a:gd name="connsiteX40" fmla="*/ 22671 w 1040664"/>
                <a:gd name="connsiteY40" fmla="*/ 618718 h 840151"/>
                <a:gd name="connsiteX41" fmla="*/ 120120 w 1040664"/>
                <a:gd name="connsiteY41" fmla="*/ 745643 h 840151"/>
                <a:gd name="connsiteX42" fmla="*/ 222783 w 1040664"/>
                <a:gd name="connsiteY42" fmla="*/ 797776 h 840151"/>
                <a:gd name="connsiteX43" fmla="*/ 231606 w 1040664"/>
                <a:gd name="connsiteY43" fmla="*/ 799180 h 840151"/>
                <a:gd name="connsiteX44" fmla="*/ 231606 w 1040664"/>
                <a:gd name="connsiteY44" fmla="*/ 799180 h 840151"/>
                <a:gd name="connsiteX45" fmla="*/ 231606 w 1040664"/>
                <a:gd name="connsiteY45" fmla="*/ 799180 h 840151"/>
                <a:gd name="connsiteX46" fmla="*/ 290356 w 1040664"/>
                <a:gd name="connsiteY46" fmla="*/ 821036 h 840151"/>
                <a:gd name="connsiteX47" fmla="*/ 352114 w 1040664"/>
                <a:gd name="connsiteY47" fmla="*/ 840486 h 840151"/>
                <a:gd name="connsiteX48" fmla="*/ 360736 w 1040664"/>
                <a:gd name="connsiteY48" fmla="*/ 838080 h 840151"/>
                <a:gd name="connsiteX49" fmla="*/ 363543 w 1040664"/>
                <a:gd name="connsiteY49" fmla="*/ 837879 h 840151"/>
                <a:gd name="connsiteX50" fmla="*/ 372366 w 1040664"/>
                <a:gd name="connsiteY50" fmla="*/ 832866 h 840151"/>
                <a:gd name="connsiteX51" fmla="*/ 412268 w 1040664"/>
                <a:gd name="connsiteY51" fmla="*/ 815622 h 840151"/>
                <a:gd name="connsiteX52" fmla="*/ 441744 w 1040664"/>
                <a:gd name="connsiteY52" fmla="*/ 811010 h 840151"/>
                <a:gd name="connsiteX53" fmla="*/ 508515 w 1040664"/>
                <a:gd name="connsiteY53" fmla="*/ 810609 h 840151"/>
                <a:gd name="connsiteX54" fmla="*/ 570473 w 1040664"/>
                <a:gd name="connsiteY54" fmla="*/ 819632 h 840151"/>
                <a:gd name="connsiteX55" fmla="*/ 608972 w 1040664"/>
                <a:gd name="connsiteY55" fmla="*/ 834671 h 840151"/>
                <a:gd name="connsiteX56" fmla="*/ 615789 w 1040664"/>
                <a:gd name="connsiteY56" fmla="*/ 837077 h 840151"/>
                <a:gd name="connsiteX57" fmla="*/ 617193 w 1040664"/>
                <a:gd name="connsiteY57" fmla="*/ 837478 h 840151"/>
                <a:gd name="connsiteX58" fmla="*/ 637645 w 1040664"/>
                <a:gd name="connsiteY58" fmla="*/ 836475 h 840151"/>
                <a:gd name="connsiteX59" fmla="*/ 687373 w 1040664"/>
                <a:gd name="connsiteY59" fmla="*/ 826851 h 840151"/>
                <a:gd name="connsiteX60" fmla="*/ 739105 w 1040664"/>
                <a:gd name="connsiteY60" fmla="*/ 813416 h 840151"/>
                <a:gd name="connsiteX61" fmla="*/ 814899 w 1040664"/>
                <a:gd name="connsiteY61" fmla="*/ 788954 h 840151"/>
                <a:gd name="connsiteX62" fmla="*/ 885079 w 1040664"/>
                <a:gd name="connsiteY62" fmla="*/ 756070 h 840151"/>
                <a:gd name="connsiteX63" fmla="*/ 950446 w 1040664"/>
                <a:gd name="connsiteY63" fmla="*/ 711355 h 840151"/>
                <a:gd name="connsiteX64" fmla="*/ 970698 w 1040664"/>
                <a:gd name="connsiteY64" fmla="*/ 691304 h 840151"/>
                <a:gd name="connsiteX65" fmla="*/ 990750 w 1040664"/>
                <a:gd name="connsiteY65" fmla="*/ 665638 h 840151"/>
                <a:gd name="connsiteX66" fmla="*/ 1014410 w 1040664"/>
                <a:gd name="connsiteY66" fmla="*/ 626337 h 840151"/>
                <a:gd name="connsiteX67" fmla="*/ 1014410 w 1040664"/>
                <a:gd name="connsiteY67" fmla="*/ 626337 h 840151"/>
                <a:gd name="connsiteX68" fmla="*/ 1030251 w 1040664"/>
                <a:gd name="connsiteY68" fmla="*/ 585031 h 840151"/>
                <a:gd name="connsiteX69" fmla="*/ 1030251 w 1040664"/>
                <a:gd name="connsiteY69" fmla="*/ 585031 h 840151"/>
                <a:gd name="connsiteX70" fmla="*/ 1030251 w 1040664"/>
                <a:gd name="connsiteY70" fmla="*/ 585031 h 840151"/>
                <a:gd name="connsiteX71" fmla="*/ 1040677 w 1040664"/>
                <a:gd name="connsiteY71" fmla="*/ 529489 h 840151"/>
                <a:gd name="connsiteX72" fmla="*/ 1040677 w 1040664"/>
                <a:gd name="connsiteY72" fmla="*/ 529489 h 840151"/>
                <a:gd name="connsiteX73" fmla="*/ 1040677 w 1040664"/>
                <a:gd name="connsiteY73" fmla="*/ 529489 h 840151"/>
                <a:gd name="connsiteX74" fmla="*/ 1041880 w 1040664"/>
                <a:gd name="connsiteY74" fmla="*/ 529289 h 840151"/>
                <a:gd name="connsiteX75" fmla="*/ 1041880 w 1040664"/>
                <a:gd name="connsiteY75" fmla="*/ 482369 h 840151"/>
                <a:gd name="connsiteX76" fmla="*/ 1040878 w 1040664"/>
                <a:gd name="connsiteY76" fmla="*/ 482369 h 840151"/>
                <a:gd name="connsiteX77" fmla="*/ 326849 w 1040664"/>
                <a:gd name="connsiteY77" fmla="*/ 830661 h 840151"/>
                <a:gd name="connsiteX78" fmla="*/ 231004 w 1040664"/>
                <a:gd name="connsiteY78" fmla="*/ 795370 h 840151"/>
                <a:gd name="connsiteX79" fmla="*/ 225991 w 1040664"/>
                <a:gd name="connsiteY79" fmla="*/ 793165 h 840151"/>
                <a:gd name="connsiteX80" fmla="*/ 181076 w 1040664"/>
                <a:gd name="connsiteY80" fmla="*/ 774116 h 840151"/>
                <a:gd name="connsiteX81" fmla="*/ 104681 w 1040664"/>
                <a:gd name="connsiteY81" fmla="*/ 727196 h 840151"/>
                <a:gd name="connsiteX82" fmla="*/ 100670 w 1040664"/>
                <a:gd name="connsiteY82" fmla="*/ 723787 h 840151"/>
                <a:gd name="connsiteX83" fmla="*/ 96259 w 1040664"/>
                <a:gd name="connsiteY83" fmla="*/ 720178 h 840151"/>
                <a:gd name="connsiteX84" fmla="*/ 95056 w 1040664"/>
                <a:gd name="connsiteY84" fmla="*/ 718975 h 840151"/>
                <a:gd name="connsiteX85" fmla="*/ 183683 w 1040664"/>
                <a:gd name="connsiteY85" fmla="*/ 773314 h 840151"/>
                <a:gd name="connsiteX86" fmla="*/ 253261 w 1040664"/>
                <a:gd name="connsiteY86" fmla="*/ 800985 h 840151"/>
                <a:gd name="connsiteX87" fmla="*/ 346299 w 1040664"/>
                <a:gd name="connsiteY87" fmla="*/ 833668 h 840151"/>
                <a:gd name="connsiteX88" fmla="*/ 357127 w 1040664"/>
                <a:gd name="connsiteY88" fmla="*/ 837478 h 840151"/>
                <a:gd name="connsiteX89" fmla="*/ 326849 w 1040664"/>
                <a:gd name="connsiteY89" fmla="*/ 830661 h 84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040664" h="840151">
                  <a:moveTo>
                    <a:pt x="1040878" y="482369"/>
                  </a:moveTo>
                  <a:cubicBezTo>
                    <a:pt x="1040477" y="477556"/>
                    <a:pt x="1040076" y="472744"/>
                    <a:pt x="1039274" y="467932"/>
                  </a:cubicBezTo>
                  <a:cubicBezTo>
                    <a:pt x="1030251" y="404770"/>
                    <a:pt x="1000374" y="352837"/>
                    <a:pt x="954256" y="309526"/>
                  </a:cubicBezTo>
                  <a:cubicBezTo>
                    <a:pt x="939218" y="294287"/>
                    <a:pt x="922575" y="281253"/>
                    <a:pt x="904529" y="270025"/>
                  </a:cubicBezTo>
                  <a:cubicBezTo>
                    <a:pt x="904529" y="270025"/>
                    <a:pt x="904529" y="270025"/>
                    <a:pt x="904529" y="270025"/>
                  </a:cubicBezTo>
                  <a:cubicBezTo>
                    <a:pt x="903125" y="269022"/>
                    <a:pt x="901922" y="267819"/>
                    <a:pt x="900518" y="266817"/>
                  </a:cubicBezTo>
                  <a:cubicBezTo>
                    <a:pt x="860817" y="241953"/>
                    <a:pt x="818308" y="223105"/>
                    <a:pt x="773393" y="209670"/>
                  </a:cubicBezTo>
                  <a:cubicBezTo>
                    <a:pt x="750534" y="202853"/>
                    <a:pt x="727074" y="197639"/>
                    <a:pt x="705018" y="188015"/>
                  </a:cubicBezTo>
                  <a:cubicBezTo>
                    <a:pt x="695995" y="181598"/>
                    <a:pt x="685167" y="178190"/>
                    <a:pt x="676745" y="170570"/>
                  </a:cubicBezTo>
                  <a:cubicBezTo>
                    <a:pt x="668324" y="163753"/>
                    <a:pt x="658499" y="158339"/>
                    <a:pt x="651681" y="149516"/>
                  </a:cubicBezTo>
                  <a:cubicBezTo>
                    <a:pt x="648273" y="145706"/>
                    <a:pt x="644463" y="142498"/>
                    <a:pt x="641054" y="138488"/>
                  </a:cubicBezTo>
                  <a:cubicBezTo>
                    <a:pt x="621003" y="113624"/>
                    <a:pt x="610777" y="84550"/>
                    <a:pt x="601954" y="54473"/>
                  </a:cubicBezTo>
                  <a:cubicBezTo>
                    <a:pt x="596540" y="36226"/>
                    <a:pt x="590324" y="18380"/>
                    <a:pt x="578895" y="2740"/>
                  </a:cubicBezTo>
                  <a:cubicBezTo>
                    <a:pt x="577090" y="134"/>
                    <a:pt x="574484" y="-267"/>
                    <a:pt x="571476" y="134"/>
                  </a:cubicBezTo>
                  <a:cubicBezTo>
                    <a:pt x="564859" y="3141"/>
                    <a:pt x="564057" y="9758"/>
                    <a:pt x="562854" y="15373"/>
                  </a:cubicBezTo>
                  <a:cubicBezTo>
                    <a:pt x="558242" y="34822"/>
                    <a:pt x="531373" y="53871"/>
                    <a:pt x="509317" y="54272"/>
                  </a:cubicBezTo>
                  <a:cubicBezTo>
                    <a:pt x="498288" y="54473"/>
                    <a:pt x="487461" y="52067"/>
                    <a:pt x="476834" y="50262"/>
                  </a:cubicBezTo>
                  <a:cubicBezTo>
                    <a:pt x="460592" y="47455"/>
                    <a:pt x="447759" y="39635"/>
                    <a:pt x="440140" y="24396"/>
                  </a:cubicBezTo>
                  <a:cubicBezTo>
                    <a:pt x="438535" y="21187"/>
                    <a:pt x="436330" y="18180"/>
                    <a:pt x="433723" y="15573"/>
                  </a:cubicBezTo>
                  <a:cubicBezTo>
                    <a:pt x="426705" y="8355"/>
                    <a:pt x="424299" y="8756"/>
                    <a:pt x="418885" y="17177"/>
                  </a:cubicBezTo>
                  <a:cubicBezTo>
                    <a:pt x="414875" y="32015"/>
                    <a:pt x="410263" y="46853"/>
                    <a:pt x="405451" y="61491"/>
                  </a:cubicBezTo>
                  <a:cubicBezTo>
                    <a:pt x="396428" y="89162"/>
                    <a:pt x="385800" y="115629"/>
                    <a:pt x="367754" y="139089"/>
                  </a:cubicBezTo>
                  <a:cubicBezTo>
                    <a:pt x="349106" y="163352"/>
                    <a:pt x="328053" y="184405"/>
                    <a:pt x="303189" y="201650"/>
                  </a:cubicBezTo>
                  <a:cubicBezTo>
                    <a:pt x="319230" y="188817"/>
                    <a:pt x="333466" y="174179"/>
                    <a:pt x="347502" y="159341"/>
                  </a:cubicBezTo>
                  <a:cubicBezTo>
                    <a:pt x="351112" y="155532"/>
                    <a:pt x="354721" y="151922"/>
                    <a:pt x="358130" y="147711"/>
                  </a:cubicBezTo>
                  <a:cubicBezTo>
                    <a:pt x="361137" y="144904"/>
                    <a:pt x="364145" y="142097"/>
                    <a:pt x="367353" y="139490"/>
                  </a:cubicBezTo>
                  <a:cubicBezTo>
                    <a:pt x="368155" y="138287"/>
                    <a:pt x="368957" y="137084"/>
                    <a:pt x="369759" y="135681"/>
                  </a:cubicBezTo>
                  <a:cubicBezTo>
                    <a:pt x="369358" y="132071"/>
                    <a:pt x="373168" y="129064"/>
                    <a:pt x="370962" y="125254"/>
                  </a:cubicBezTo>
                  <a:cubicBezTo>
                    <a:pt x="370962" y="124251"/>
                    <a:pt x="370962" y="123249"/>
                    <a:pt x="370962" y="122246"/>
                  </a:cubicBezTo>
                  <a:cubicBezTo>
                    <a:pt x="369759" y="123650"/>
                    <a:pt x="368356" y="125053"/>
                    <a:pt x="367153" y="126658"/>
                  </a:cubicBezTo>
                  <a:cubicBezTo>
                    <a:pt x="342088" y="161146"/>
                    <a:pt x="312011" y="190421"/>
                    <a:pt x="276721" y="214282"/>
                  </a:cubicBezTo>
                  <a:cubicBezTo>
                    <a:pt x="232007" y="244560"/>
                    <a:pt x="183683" y="268621"/>
                    <a:pt x="136963" y="295490"/>
                  </a:cubicBezTo>
                  <a:cubicBezTo>
                    <a:pt x="106485" y="312935"/>
                    <a:pt x="78213" y="333187"/>
                    <a:pt x="54352" y="359053"/>
                  </a:cubicBezTo>
                  <a:cubicBezTo>
                    <a:pt x="51143" y="362662"/>
                    <a:pt x="47334" y="366071"/>
                    <a:pt x="47133" y="371485"/>
                  </a:cubicBezTo>
                  <a:cubicBezTo>
                    <a:pt x="35303" y="387927"/>
                    <a:pt x="25077" y="405171"/>
                    <a:pt x="18259" y="424420"/>
                  </a:cubicBezTo>
                  <a:cubicBezTo>
                    <a:pt x="11241" y="443870"/>
                    <a:pt x="6028" y="463721"/>
                    <a:pt x="3020" y="484173"/>
                  </a:cubicBezTo>
                  <a:cubicBezTo>
                    <a:pt x="3020" y="484173"/>
                    <a:pt x="3020" y="484173"/>
                    <a:pt x="3020" y="484173"/>
                  </a:cubicBezTo>
                  <a:cubicBezTo>
                    <a:pt x="213" y="491392"/>
                    <a:pt x="-589" y="498811"/>
                    <a:pt x="414" y="506430"/>
                  </a:cubicBezTo>
                  <a:cubicBezTo>
                    <a:pt x="3020" y="530692"/>
                    <a:pt x="4624" y="555355"/>
                    <a:pt x="10640" y="579217"/>
                  </a:cubicBezTo>
                  <a:cubicBezTo>
                    <a:pt x="13447" y="590646"/>
                    <a:pt x="14851" y="602677"/>
                    <a:pt x="20665" y="613304"/>
                  </a:cubicBezTo>
                  <a:cubicBezTo>
                    <a:pt x="21267" y="615108"/>
                    <a:pt x="22069" y="616913"/>
                    <a:pt x="22671" y="618718"/>
                  </a:cubicBezTo>
                  <a:cubicBezTo>
                    <a:pt x="41118" y="671854"/>
                    <a:pt x="74403" y="713561"/>
                    <a:pt x="120120" y="745643"/>
                  </a:cubicBezTo>
                  <a:cubicBezTo>
                    <a:pt x="151801" y="767900"/>
                    <a:pt x="186891" y="783740"/>
                    <a:pt x="222783" y="797776"/>
                  </a:cubicBezTo>
                  <a:cubicBezTo>
                    <a:pt x="225791" y="798177"/>
                    <a:pt x="228598" y="798779"/>
                    <a:pt x="231606" y="799180"/>
                  </a:cubicBezTo>
                  <a:cubicBezTo>
                    <a:pt x="231606" y="799180"/>
                    <a:pt x="231606" y="799180"/>
                    <a:pt x="231606" y="799180"/>
                  </a:cubicBezTo>
                  <a:lnTo>
                    <a:pt x="231606" y="799180"/>
                  </a:lnTo>
                  <a:cubicBezTo>
                    <a:pt x="250855" y="807401"/>
                    <a:pt x="270505" y="814018"/>
                    <a:pt x="290356" y="821036"/>
                  </a:cubicBezTo>
                  <a:cubicBezTo>
                    <a:pt x="310808" y="828254"/>
                    <a:pt x="330659" y="836475"/>
                    <a:pt x="352114" y="840486"/>
                  </a:cubicBezTo>
                  <a:cubicBezTo>
                    <a:pt x="355322" y="841087"/>
                    <a:pt x="359734" y="844296"/>
                    <a:pt x="360736" y="838080"/>
                  </a:cubicBezTo>
                  <a:cubicBezTo>
                    <a:pt x="361739" y="838080"/>
                    <a:pt x="362541" y="838080"/>
                    <a:pt x="363543" y="837879"/>
                  </a:cubicBezTo>
                  <a:cubicBezTo>
                    <a:pt x="366952" y="836877"/>
                    <a:pt x="369559" y="834671"/>
                    <a:pt x="372366" y="832866"/>
                  </a:cubicBezTo>
                  <a:cubicBezTo>
                    <a:pt x="384397" y="824445"/>
                    <a:pt x="397430" y="818028"/>
                    <a:pt x="412268" y="815622"/>
                  </a:cubicBezTo>
                  <a:cubicBezTo>
                    <a:pt x="422093" y="814018"/>
                    <a:pt x="431919" y="812614"/>
                    <a:pt x="441744" y="811010"/>
                  </a:cubicBezTo>
                  <a:cubicBezTo>
                    <a:pt x="464001" y="807201"/>
                    <a:pt x="486258" y="807201"/>
                    <a:pt x="508515" y="810609"/>
                  </a:cubicBezTo>
                  <a:cubicBezTo>
                    <a:pt x="529168" y="813817"/>
                    <a:pt x="549620" y="817627"/>
                    <a:pt x="570473" y="819632"/>
                  </a:cubicBezTo>
                  <a:cubicBezTo>
                    <a:pt x="584910" y="821036"/>
                    <a:pt x="597944" y="825046"/>
                    <a:pt x="608972" y="834671"/>
                  </a:cubicBezTo>
                  <a:cubicBezTo>
                    <a:pt x="610777" y="836275"/>
                    <a:pt x="613183" y="837077"/>
                    <a:pt x="615789" y="837077"/>
                  </a:cubicBezTo>
                  <a:cubicBezTo>
                    <a:pt x="616190" y="837278"/>
                    <a:pt x="616792" y="837478"/>
                    <a:pt x="617193" y="837478"/>
                  </a:cubicBezTo>
                  <a:cubicBezTo>
                    <a:pt x="624010" y="838681"/>
                    <a:pt x="630828" y="839082"/>
                    <a:pt x="637645" y="836475"/>
                  </a:cubicBezTo>
                  <a:cubicBezTo>
                    <a:pt x="654087" y="832866"/>
                    <a:pt x="670730" y="829859"/>
                    <a:pt x="687373" y="826851"/>
                  </a:cubicBezTo>
                  <a:cubicBezTo>
                    <a:pt x="704416" y="821637"/>
                    <a:pt x="721861" y="817828"/>
                    <a:pt x="739105" y="813416"/>
                  </a:cubicBezTo>
                  <a:cubicBezTo>
                    <a:pt x="764971" y="806799"/>
                    <a:pt x="790036" y="798378"/>
                    <a:pt x="814899" y="788954"/>
                  </a:cubicBezTo>
                  <a:cubicBezTo>
                    <a:pt x="839161" y="779730"/>
                    <a:pt x="862421" y="768301"/>
                    <a:pt x="885079" y="756070"/>
                  </a:cubicBezTo>
                  <a:cubicBezTo>
                    <a:pt x="907737" y="742435"/>
                    <a:pt x="930395" y="728800"/>
                    <a:pt x="950446" y="711355"/>
                  </a:cubicBezTo>
                  <a:cubicBezTo>
                    <a:pt x="957063" y="704538"/>
                    <a:pt x="964683" y="698723"/>
                    <a:pt x="970698" y="691304"/>
                  </a:cubicBezTo>
                  <a:cubicBezTo>
                    <a:pt x="977716" y="683083"/>
                    <a:pt x="986138" y="675864"/>
                    <a:pt x="990750" y="665638"/>
                  </a:cubicBezTo>
                  <a:cubicBezTo>
                    <a:pt x="999372" y="653006"/>
                    <a:pt x="1008595" y="640574"/>
                    <a:pt x="1014410" y="626337"/>
                  </a:cubicBezTo>
                  <a:cubicBezTo>
                    <a:pt x="1014410" y="626337"/>
                    <a:pt x="1014410" y="626337"/>
                    <a:pt x="1014410" y="626337"/>
                  </a:cubicBezTo>
                  <a:cubicBezTo>
                    <a:pt x="1022030" y="613504"/>
                    <a:pt x="1025839" y="599067"/>
                    <a:pt x="1030251" y="585031"/>
                  </a:cubicBezTo>
                  <a:lnTo>
                    <a:pt x="1030251" y="585031"/>
                  </a:lnTo>
                  <a:lnTo>
                    <a:pt x="1030251" y="585031"/>
                  </a:lnTo>
                  <a:cubicBezTo>
                    <a:pt x="1036868" y="567186"/>
                    <a:pt x="1039073" y="548338"/>
                    <a:pt x="1040677" y="529489"/>
                  </a:cubicBezTo>
                  <a:lnTo>
                    <a:pt x="1040677" y="529489"/>
                  </a:lnTo>
                  <a:cubicBezTo>
                    <a:pt x="1040677" y="529489"/>
                    <a:pt x="1040677" y="529489"/>
                    <a:pt x="1040677" y="529489"/>
                  </a:cubicBezTo>
                  <a:cubicBezTo>
                    <a:pt x="1041078" y="529489"/>
                    <a:pt x="1041479" y="529489"/>
                    <a:pt x="1041880" y="529289"/>
                  </a:cubicBezTo>
                  <a:cubicBezTo>
                    <a:pt x="1041880" y="513649"/>
                    <a:pt x="1041880" y="498009"/>
                    <a:pt x="1041880" y="482369"/>
                  </a:cubicBezTo>
                  <a:cubicBezTo>
                    <a:pt x="1041680" y="482369"/>
                    <a:pt x="1041279" y="482369"/>
                    <a:pt x="1040878" y="482369"/>
                  </a:cubicBezTo>
                  <a:close/>
                  <a:moveTo>
                    <a:pt x="326849" y="830661"/>
                  </a:moveTo>
                  <a:cubicBezTo>
                    <a:pt x="294767" y="819231"/>
                    <a:pt x="262685" y="807802"/>
                    <a:pt x="231004" y="795370"/>
                  </a:cubicBezTo>
                  <a:cubicBezTo>
                    <a:pt x="229801" y="793967"/>
                    <a:pt x="227595" y="793766"/>
                    <a:pt x="225991" y="793165"/>
                  </a:cubicBezTo>
                  <a:cubicBezTo>
                    <a:pt x="210752" y="787350"/>
                    <a:pt x="195714" y="780933"/>
                    <a:pt x="181076" y="774116"/>
                  </a:cubicBezTo>
                  <a:cubicBezTo>
                    <a:pt x="153606" y="761283"/>
                    <a:pt x="127940" y="746044"/>
                    <a:pt x="104681" y="727196"/>
                  </a:cubicBezTo>
                  <a:cubicBezTo>
                    <a:pt x="103277" y="725993"/>
                    <a:pt x="102074" y="724990"/>
                    <a:pt x="100670" y="723787"/>
                  </a:cubicBezTo>
                  <a:cubicBezTo>
                    <a:pt x="99267" y="722584"/>
                    <a:pt x="97663" y="721381"/>
                    <a:pt x="96259" y="720178"/>
                  </a:cubicBezTo>
                  <a:cubicBezTo>
                    <a:pt x="95858" y="719777"/>
                    <a:pt x="95457" y="719376"/>
                    <a:pt x="95056" y="718975"/>
                  </a:cubicBezTo>
                  <a:cubicBezTo>
                    <a:pt x="121524" y="741833"/>
                    <a:pt x="151801" y="758877"/>
                    <a:pt x="183683" y="773314"/>
                  </a:cubicBezTo>
                  <a:cubicBezTo>
                    <a:pt x="206341" y="783740"/>
                    <a:pt x="229801" y="792362"/>
                    <a:pt x="253261" y="800985"/>
                  </a:cubicBezTo>
                  <a:cubicBezTo>
                    <a:pt x="284140" y="812213"/>
                    <a:pt x="315019" y="823643"/>
                    <a:pt x="346299" y="833668"/>
                  </a:cubicBezTo>
                  <a:cubicBezTo>
                    <a:pt x="349909" y="834871"/>
                    <a:pt x="353317" y="836676"/>
                    <a:pt x="357127" y="837478"/>
                  </a:cubicBezTo>
                  <a:cubicBezTo>
                    <a:pt x="346299" y="837478"/>
                    <a:pt x="336474" y="834270"/>
                    <a:pt x="326849" y="830661"/>
                  </a:cubicBezTo>
                  <a:close/>
                </a:path>
              </a:pathLst>
            </a:custGeom>
            <a:solidFill>
              <a:schemeClr val="accent1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11649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54D559-7D9B-E529-CBC9-34016109A84D}"/>
              </a:ext>
            </a:extLst>
          </p:cNvPr>
          <p:cNvGrpSpPr/>
          <p:nvPr/>
        </p:nvGrpSpPr>
        <p:grpSpPr>
          <a:xfrm rot="21152548">
            <a:off x="7824020" y="2213262"/>
            <a:ext cx="803996" cy="1204822"/>
            <a:chOff x="1624046" y="1828164"/>
            <a:chExt cx="1040665" cy="1837790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07C9BC-49F7-9DF7-CF9B-25E35CF03E9C}"/>
                </a:ext>
              </a:extLst>
            </p:cNvPr>
            <p:cNvSpPr/>
            <p:nvPr/>
          </p:nvSpPr>
          <p:spPr>
            <a:xfrm>
              <a:off x="1993856" y="2624160"/>
              <a:ext cx="242621" cy="316811"/>
            </a:xfrm>
            <a:custGeom>
              <a:avLst/>
              <a:gdLst>
                <a:gd name="connsiteX0" fmla="*/ 189033 w 242621"/>
                <a:gd name="connsiteY0" fmla="*/ 2023 h 316811"/>
                <a:gd name="connsiteX1" fmla="*/ 192642 w 242621"/>
                <a:gd name="connsiteY1" fmla="*/ 4028 h 316811"/>
                <a:gd name="connsiteX2" fmla="*/ 203470 w 242621"/>
                <a:gd name="connsiteY2" fmla="*/ 57565 h 316811"/>
                <a:gd name="connsiteX3" fmla="*/ 209285 w 242621"/>
                <a:gd name="connsiteY3" fmla="*/ 125138 h 316811"/>
                <a:gd name="connsiteX4" fmla="*/ 210889 w 242621"/>
                <a:gd name="connsiteY4" fmla="*/ 130552 h 316811"/>
                <a:gd name="connsiteX5" fmla="*/ 199460 w 242621"/>
                <a:gd name="connsiteY5" fmla="*/ 183287 h 316811"/>
                <a:gd name="connsiteX6" fmla="*/ 205275 w 242621"/>
                <a:gd name="connsiteY6" fmla="*/ 189703 h 316811"/>
                <a:gd name="connsiteX7" fmla="*/ 216704 w 242621"/>
                <a:gd name="connsiteY7" fmla="*/ 194516 h 316811"/>
                <a:gd name="connsiteX8" fmla="*/ 230940 w 242621"/>
                <a:gd name="connsiteY8" fmla="*/ 219780 h 316811"/>
                <a:gd name="connsiteX9" fmla="*/ 243172 w 242621"/>
                <a:gd name="connsiteY9" fmla="*/ 260886 h 316811"/>
                <a:gd name="connsiteX10" fmla="*/ 243573 w 242621"/>
                <a:gd name="connsiteY10" fmla="*/ 265097 h 316811"/>
                <a:gd name="connsiteX11" fmla="*/ 235953 w 242621"/>
                <a:gd name="connsiteY11" fmla="*/ 256675 h 316811"/>
                <a:gd name="connsiteX12" fmla="*/ 212694 w 242621"/>
                <a:gd name="connsiteY12" fmla="*/ 199328 h 316811"/>
                <a:gd name="connsiteX13" fmla="*/ 202066 w 242621"/>
                <a:gd name="connsiteY13" fmla="*/ 195117 h 316811"/>
                <a:gd name="connsiteX14" fmla="*/ 197254 w 242621"/>
                <a:gd name="connsiteY14" fmla="*/ 207349 h 316811"/>
                <a:gd name="connsiteX15" fmla="*/ 128678 w 242621"/>
                <a:gd name="connsiteY15" fmla="*/ 250258 h 316811"/>
                <a:gd name="connsiteX16" fmla="*/ 97799 w 242621"/>
                <a:gd name="connsiteY16" fmla="*/ 244644 h 316811"/>
                <a:gd name="connsiteX17" fmla="*/ 69126 w 242621"/>
                <a:gd name="connsiteY17" fmla="*/ 222187 h 316811"/>
                <a:gd name="connsiteX18" fmla="*/ 60103 w 242621"/>
                <a:gd name="connsiteY18" fmla="*/ 208953 h 316811"/>
                <a:gd name="connsiteX19" fmla="*/ 52283 w 242621"/>
                <a:gd name="connsiteY19" fmla="*/ 210958 h 316811"/>
                <a:gd name="connsiteX20" fmla="*/ 48072 w 242621"/>
                <a:gd name="connsiteY20" fmla="*/ 212361 h 316811"/>
                <a:gd name="connsiteX21" fmla="*/ 43661 w 242621"/>
                <a:gd name="connsiteY21" fmla="*/ 217775 h 316811"/>
                <a:gd name="connsiteX22" fmla="*/ 34437 w 242621"/>
                <a:gd name="connsiteY22" fmla="*/ 246248 h 316811"/>
                <a:gd name="connsiteX23" fmla="*/ 20000 w 242621"/>
                <a:gd name="connsiteY23" fmla="*/ 286752 h 316811"/>
                <a:gd name="connsiteX24" fmla="*/ 17794 w 242621"/>
                <a:gd name="connsiteY24" fmla="*/ 297379 h 316811"/>
                <a:gd name="connsiteX25" fmla="*/ 12381 w 242621"/>
                <a:gd name="connsiteY25" fmla="*/ 308407 h 316811"/>
                <a:gd name="connsiteX26" fmla="*/ 350 w 242621"/>
                <a:gd name="connsiteY26" fmla="*/ 318233 h 316811"/>
                <a:gd name="connsiteX27" fmla="*/ 751 w 242621"/>
                <a:gd name="connsiteY27" fmla="*/ 315225 h 316811"/>
                <a:gd name="connsiteX28" fmla="*/ 32031 w 242621"/>
                <a:gd name="connsiteY28" fmla="*/ 234217 h 316811"/>
                <a:gd name="connsiteX29" fmla="*/ 39049 w 242621"/>
                <a:gd name="connsiteY29" fmla="*/ 213364 h 316811"/>
                <a:gd name="connsiteX30" fmla="*/ 52082 w 242621"/>
                <a:gd name="connsiteY30" fmla="*/ 199729 h 316811"/>
                <a:gd name="connsiteX31" fmla="*/ 56293 w 242621"/>
                <a:gd name="connsiteY31" fmla="*/ 184490 h 316811"/>
                <a:gd name="connsiteX32" fmla="*/ 120457 w 242621"/>
                <a:gd name="connsiteY32" fmla="*/ 149601 h 316811"/>
                <a:gd name="connsiteX33" fmla="*/ 128077 w 242621"/>
                <a:gd name="connsiteY33" fmla="*/ 140778 h 316811"/>
                <a:gd name="connsiteX34" fmla="*/ 134092 w 242621"/>
                <a:gd name="connsiteY34" fmla="*/ 127344 h 316811"/>
                <a:gd name="connsiteX35" fmla="*/ 144519 w 242621"/>
                <a:gd name="connsiteY35" fmla="*/ 111102 h 316811"/>
                <a:gd name="connsiteX36" fmla="*/ 153542 w 242621"/>
                <a:gd name="connsiteY36" fmla="*/ 93858 h 316811"/>
                <a:gd name="connsiteX37" fmla="*/ 173593 w 242621"/>
                <a:gd name="connsiteY37" fmla="*/ 40321 h 316811"/>
                <a:gd name="connsiteX38" fmla="*/ 182616 w 242621"/>
                <a:gd name="connsiteY38" fmla="*/ 10645 h 316811"/>
                <a:gd name="connsiteX39" fmla="*/ 189033 w 242621"/>
                <a:gd name="connsiteY39" fmla="*/ 2023 h 31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42621" h="316811">
                  <a:moveTo>
                    <a:pt x="189033" y="2023"/>
                  </a:moveTo>
                  <a:cubicBezTo>
                    <a:pt x="193244" y="-3191"/>
                    <a:pt x="192442" y="3226"/>
                    <a:pt x="192642" y="4028"/>
                  </a:cubicBezTo>
                  <a:cubicBezTo>
                    <a:pt x="197254" y="21673"/>
                    <a:pt x="200863" y="39519"/>
                    <a:pt x="203470" y="57565"/>
                  </a:cubicBezTo>
                  <a:cubicBezTo>
                    <a:pt x="206678" y="80022"/>
                    <a:pt x="208483" y="102480"/>
                    <a:pt x="209285" y="125138"/>
                  </a:cubicBezTo>
                  <a:cubicBezTo>
                    <a:pt x="209285" y="127143"/>
                    <a:pt x="209084" y="129148"/>
                    <a:pt x="210889" y="130552"/>
                  </a:cubicBezTo>
                  <a:cubicBezTo>
                    <a:pt x="207079" y="148197"/>
                    <a:pt x="203470" y="165842"/>
                    <a:pt x="199460" y="183287"/>
                  </a:cubicBezTo>
                  <a:cubicBezTo>
                    <a:pt x="198257" y="188701"/>
                    <a:pt x="198858" y="191508"/>
                    <a:pt x="205275" y="189703"/>
                  </a:cubicBezTo>
                  <a:cubicBezTo>
                    <a:pt x="210087" y="188300"/>
                    <a:pt x="213696" y="190907"/>
                    <a:pt x="216704" y="194516"/>
                  </a:cubicBezTo>
                  <a:cubicBezTo>
                    <a:pt x="223120" y="202135"/>
                    <a:pt x="227732" y="210757"/>
                    <a:pt x="230940" y="219780"/>
                  </a:cubicBezTo>
                  <a:cubicBezTo>
                    <a:pt x="235753" y="233215"/>
                    <a:pt x="240164" y="246850"/>
                    <a:pt x="243172" y="260886"/>
                  </a:cubicBezTo>
                  <a:cubicBezTo>
                    <a:pt x="244174" y="262289"/>
                    <a:pt x="244174" y="263693"/>
                    <a:pt x="243573" y="265097"/>
                  </a:cubicBezTo>
                  <a:cubicBezTo>
                    <a:pt x="237357" y="265498"/>
                    <a:pt x="236755" y="260284"/>
                    <a:pt x="235953" y="256675"/>
                  </a:cubicBezTo>
                  <a:cubicBezTo>
                    <a:pt x="231341" y="236223"/>
                    <a:pt x="222519" y="217575"/>
                    <a:pt x="212694" y="199328"/>
                  </a:cubicBezTo>
                  <a:cubicBezTo>
                    <a:pt x="210488" y="195117"/>
                    <a:pt x="207079" y="192711"/>
                    <a:pt x="202066" y="195117"/>
                  </a:cubicBezTo>
                  <a:cubicBezTo>
                    <a:pt x="200462" y="199128"/>
                    <a:pt x="198257" y="203138"/>
                    <a:pt x="197254" y="207349"/>
                  </a:cubicBezTo>
                  <a:cubicBezTo>
                    <a:pt x="191439" y="233816"/>
                    <a:pt x="157552" y="254670"/>
                    <a:pt x="128678" y="250258"/>
                  </a:cubicBezTo>
                  <a:cubicBezTo>
                    <a:pt x="118252" y="248654"/>
                    <a:pt x="107825" y="247652"/>
                    <a:pt x="97799" y="244644"/>
                  </a:cubicBezTo>
                  <a:cubicBezTo>
                    <a:pt x="85367" y="240834"/>
                    <a:pt x="75542" y="233816"/>
                    <a:pt x="69126" y="222187"/>
                  </a:cubicBezTo>
                  <a:cubicBezTo>
                    <a:pt x="66519" y="217575"/>
                    <a:pt x="63913" y="212762"/>
                    <a:pt x="60103" y="208953"/>
                  </a:cubicBezTo>
                  <a:cubicBezTo>
                    <a:pt x="56293" y="205143"/>
                    <a:pt x="53486" y="204742"/>
                    <a:pt x="52283" y="210958"/>
                  </a:cubicBezTo>
                  <a:cubicBezTo>
                    <a:pt x="51080" y="212161"/>
                    <a:pt x="49676" y="212161"/>
                    <a:pt x="48072" y="212361"/>
                  </a:cubicBezTo>
                  <a:cubicBezTo>
                    <a:pt x="45064" y="212963"/>
                    <a:pt x="44663" y="215570"/>
                    <a:pt x="43661" y="217775"/>
                  </a:cubicBezTo>
                  <a:cubicBezTo>
                    <a:pt x="39650" y="226999"/>
                    <a:pt x="37244" y="236624"/>
                    <a:pt x="34437" y="246248"/>
                  </a:cubicBezTo>
                  <a:cubicBezTo>
                    <a:pt x="30627" y="260084"/>
                    <a:pt x="25614" y="273518"/>
                    <a:pt x="20000" y="286752"/>
                  </a:cubicBezTo>
                  <a:cubicBezTo>
                    <a:pt x="18597" y="290161"/>
                    <a:pt x="17594" y="293569"/>
                    <a:pt x="17794" y="297379"/>
                  </a:cubicBezTo>
                  <a:cubicBezTo>
                    <a:pt x="16190" y="301189"/>
                    <a:pt x="14185" y="304798"/>
                    <a:pt x="12381" y="308407"/>
                  </a:cubicBezTo>
                  <a:cubicBezTo>
                    <a:pt x="7769" y="310814"/>
                    <a:pt x="6766" y="317832"/>
                    <a:pt x="350" y="318233"/>
                  </a:cubicBezTo>
                  <a:cubicBezTo>
                    <a:pt x="-252" y="317230"/>
                    <a:pt x="-51" y="316227"/>
                    <a:pt x="751" y="315225"/>
                  </a:cubicBezTo>
                  <a:cubicBezTo>
                    <a:pt x="15388" y="289760"/>
                    <a:pt x="24612" y="262490"/>
                    <a:pt x="32031" y="234217"/>
                  </a:cubicBezTo>
                  <a:cubicBezTo>
                    <a:pt x="33836" y="227199"/>
                    <a:pt x="36643" y="220382"/>
                    <a:pt x="39049" y="213364"/>
                  </a:cubicBezTo>
                  <a:cubicBezTo>
                    <a:pt x="41455" y="206948"/>
                    <a:pt x="43460" y="201333"/>
                    <a:pt x="52082" y="199729"/>
                  </a:cubicBezTo>
                  <a:cubicBezTo>
                    <a:pt x="60303" y="198125"/>
                    <a:pt x="57897" y="190505"/>
                    <a:pt x="56293" y="184490"/>
                  </a:cubicBezTo>
                  <a:cubicBezTo>
                    <a:pt x="81959" y="180680"/>
                    <a:pt x="102612" y="167647"/>
                    <a:pt x="120457" y="149601"/>
                  </a:cubicBezTo>
                  <a:cubicBezTo>
                    <a:pt x="123265" y="146794"/>
                    <a:pt x="125671" y="143786"/>
                    <a:pt x="128077" y="140778"/>
                  </a:cubicBezTo>
                  <a:cubicBezTo>
                    <a:pt x="128277" y="135565"/>
                    <a:pt x="131085" y="131354"/>
                    <a:pt x="134092" y="127344"/>
                  </a:cubicBezTo>
                  <a:cubicBezTo>
                    <a:pt x="138103" y="122130"/>
                    <a:pt x="140910" y="116516"/>
                    <a:pt x="144519" y="111102"/>
                  </a:cubicBezTo>
                  <a:cubicBezTo>
                    <a:pt x="149532" y="106490"/>
                    <a:pt x="150735" y="99673"/>
                    <a:pt x="153542" y="93858"/>
                  </a:cubicBezTo>
                  <a:cubicBezTo>
                    <a:pt x="161763" y="76614"/>
                    <a:pt x="169784" y="59169"/>
                    <a:pt x="173593" y="40321"/>
                  </a:cubicBezTo>
                  <a:cubicBezTo>
                    <a:pt x="180812" y="31699"/>
                    <a:pt x="178807" y="20269"/>
                    <a:pt x="182616" y="10645"/>
                  </a:cubicBezTo>
                  <a:cubicBezTo>
                    <a:pt x="184622" y="7437"/>
                    <a:pt x="184421" y="3226"/>
                    <a:pt x="189033" y="2023"/>
                  </a:cubicBezTo>
                  <a:close/>
                </a:path>
              </a:pathLst>
            </a:custGeom>
            <a:solidFill>
              <a:srgbClr val="DBDBD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CD38872-2C09-D05A-4A90-52469BDD1B97}"/>
                </a:ext>
              </a:extLst>
            </p:cNvPr>
            <p:cNvSpPr/>
            <p:nvPr/>
          </p:nvSpPr>
          <p:spPr>
            <a:xfrm>
              <a:off x="1886240" y="1828164"/>
              <a:ext cx="537376" cy="982516"/>
            </a:xfrm>
            <a:custGeom>
              <a:avLst/>
              <a:gdLst>
                <a:gd name="connsiteX0" fmla="*/ 536062 w 537376"/>
                <a:gd name="connsiteY0" fmla="*/ 24639 h 982516"/>
                <a:gd name="connsiteX1" fmla="*/ 532252 w 537376"/>
                <a:gd name="connsiteY1" fmla="*/ 26844 h 982516"/>
                <a:gd name="connsiteX2" fmla="*/ 526637 w 537376"/>
                <a:gd name="connsiteY2" fmla="*/ 38674 h 982516"/>
                <a:gd name="connsiteX3" fmla="*/ 521825 w 537376"/>
                <a:gd name="connsiteY3" fmla="*/ 47698 h 982516"/>
                <a:gd name="connsiteX4" fmla="*/ 398910 w 537376"/>
                <a:gd name="connsiteY4" fmla="*/ 343856 h 982516"/>
                <a:gd name="connsiteX5" fmla="*/ 299255 w 537376"/>
                <a:gd name="connsiteY5" fmla="*/ 708189 h 982516"/>
                <a:gd name="connsiteX6" fmla="*/ 283014 w 537376"/>
                <a:gd name="connsiteY6" fmla="*/ 783983 h 982516"/>
                <a:gd name="connsiteX7" fmla="*/ 283014 w 537376"/>
                <a:gd name="connsiteY7" fmla="*/ 783983 h 982516"/>
                <a:gd name="connsiteX8" fmla="*/ 266170 w 537376"/>
                <a:gd name="connsiteY8" fmla="*/ 859376 h 982516"/>
                <a:gd name="connsiteX9" fmla="*/ 265769 w 537376"/>
                <a:gd name="connsiteY9" fmla="*/ 854364 h 982516"/>
                <a:gd name="connsiteX10" fmla="*/ 263764 w 537376"/>
                <a:gd name="connsiteY10" fmla="*/ 779772 h 982516"/>
                <a:gd name="connsiteX11" fmla="*/ 252937 w 537376"/>
                <a:gd name="connsiteY11" fmla="*/ 657259 h 982516"/>
                <a:gd name="connsiteX12" fmla="*/ 246119 w 537376"/>
                <a:gd name="connsiteY12" fmla="*/ 456745 h 982516"/>
                <a:gd name="connsiteX13" fmla="*/ 252335 w 537376"/>
                <a:gd name="connsiteY13" fmla="*/ 340648 h 982516"/>
                <a:gd name="connsiteX14" fmla="*/ 264967 w 537376"/>
                <a:gd name="connsiteY14" fmla="*/ 256833 h 982516"/>
                <a:gd name="connsiteX15" fmla="*/ 263564 w 537376"/>
                <a:gd name="connsiteY15" fmla="*/ 251419 h 982516"/>
                <a:gd name="connsiteX16" fmla="*/ 259353 w 537376"/>
                <a:gd name="connsiteY16" fmla="*/ 255430 h 982516"/>
                <a:gd name="connsiteX17" fmla="*/ 252736 w 537376"/>
                <a:gd name="connsiteY17" fmla="*/ 274679 h 982516"/>
                <a:gd name="connsiteX18" fmla="*/ 251132 w 537376"/>
                <a:gd name="connsiteY18" fmla="*/ 278689 h 982516"/>
                <a:gd name="connsiteX19" fmla="*/ 223461 w 537376"/>
                <a:gd name="connsiteY19" fmla="*/ 433686 h 982516"/>
                <a:gd name="connsiteX20" fmla="*/ 223662 w 537376"/>
                <a:gd name="connsiteY20" fmla="*/ 595501 h 982516"/>
                <a:gd name="connsiteX21" fmla="*/ 230880 w 537376"/>
                <a:gd name="connsiteY21" fmla="*/ 810652 h 982516"/>
                <a:gd name="connsiteX22" fmla="*/ 230680 w 537376"/>
                <a:gd name="connsiteY22" fmla="*/ 827896 h 982516"/>
                <a:gd name="connsiteX23" fmla="*/ 229878 w 537376"/>
                <a:gd name="connsiteY23" fmla="*/ 827294 h 982516"/>
                <a:gd name="connsiteX24" fmla="*/ 229477 w 537376"/>
                <a:gd name="connsiteY24" fmla="*/ 826693 h 982516"/>
                <a:gd name="connsiteX25" fmla="*/ 228875 w 537376"/>
                <a:gd name="connsiteY25" fmla="*/ 818672 h 982516"/>
                <a:gd name="connsiteX26" fmla="*/ 203009 w 537376"/>
                <a:gd name="connsiteY26" fmla="*/ 641418 h 982516"/>
                <a:gd name="connsiteX27" fmla="*/ 157292 w 537376"/>
                <a:gd name="connsiteY27" fmla="*/ 418046 h 982516"/>
                <a:gd name="connsiteX28" fmla="*/ 46207 w 537376"/>
                <a:gd name="connsiteY28" fmla="*/ 16417 h 982516"/>
                <a:gd name="connsiteX29" fmla="*/ 41796 w 537376"/>
                <a:gd name="connsiteY29" fmla="*/ 3184 h 982516"/>
                <a:gd name="connsiteX30" fmla="*/ 35981 w 537376"/>
                <a:gd name="connsiteY30" fmla="*/ 3585 h 982516"/>
                <a:gd name="connsiteX31" fmla="*/ 36583 w 537376"/>
                <a:gd name="connsiteY31" fmla="*/ 10803 h 982516"/>
                <a:gd name="connsiteX32" fmla="*/ 88917 w 537376"/>
                <a:gd name="connsiteY32" fmla="*/ 269466 h 982516"/>
                <a:gd name="connsiteX33" fmla="*/ 148469 w 537376"/>
                <a:gd name="connsiteY33" fmla="*/ 565424 h 982516"/>
                <a:gd name="connsiteX34" fmla="*/ 193384 w 537376"/>
                <a:gd name="connsiteY34" fmla="*/ 835114 h 982516"/>
                <a:gd name="connsiteX35" fmla="*/ 196993 w 537376"/>
                <a:gd name="connsiteY35" fmla="*/ 862785 h 982516"/>
                <a:gd name="connsiteX36" fmla="*/ 194387 w 537376"/>
                <a:gd name="connsiteY36" fmla="*/ 858173 h 982516"/>
                <a:gd name="connsiteX37" fmla="*/ 144058 w 537376"/>
                <a:gd name="connsiteY37" fmla="*/ 707187 h 982516"/>
                <a:gd name="connsiteX38" fmla="*/ 109168 w 537376"/>
                <a:gd name="connsiteY38" fmla="*/ 636405 h 982516"/>
                <a:gd name="connsiteX39" fmla="*/ 40192 w 537376"/>
                <a:gd name="connsiteY39" fmla="*/ 543768 h 982516"/>
                <a:gd name="connsiteX40" fmla="*/ 40192 w 537376"/>
                <a:gd name="connsiteY40" fmla="*/ 543768 h 982516"/>
                <a:gd name="connsiteX41" fmla="*/ 22346 w 537376"/>
                <a:gd name="connsiteY41" fmla="*/ 526524 h 982516"/>
                <a:gd name="connsiteX42" fmla="*/ 9112 w 537376"/>
                <a:gd name="connsiteY42" fmla="*/ 516298 h 982516"/>
                <a:gd name="connsiteX43" fmla="*/ 1292 w 537376"/>
                <a:gd name="connsiteY43" fmla="*/ 514493 h 982516"/>
                <a:gd name="connsiteX44" fmla="*/ 2495 w 537376"/>
                <a:gd name="connsiteY44" fmla="*/ 522313 h 982516"/>
                <a:gd name="connsiteX45" fmla="*/ 13323 w 537376"/>
                <a:gd name="connsiteY45" fmla="*/ 536951 h 982516"/>
                <a:gd name="connsiteX46" fmla="*/ 53626 w 537376"/>
                <a:gd name="connsiteY46" fmla="*/ 595300 h 982516"/>
                <a:gd name="connsiteX47" fmla="*/ 110572 w 537376"/>
                <a:gd name="connsiteY47" fmla="*/ 735860 h 982516"/>
                <a:gd name="connsiteX48" fmla="*/ 164711 w 537376"/>
                <a:gd name="connsiteY48" fmla="*/ 980487 h 982516"/>
                <a:gd name="connsiteX49" fmla="*/ 177744 w 537376"/>
                <a:gd name="connsiteY49" fmla="*/ 981690 h 982516"/>
                <a:gd name="connsiteX50" fmla="*/ 230279 w 537376"/>
                <a:gd name="connsiteY50" fmla="*/ 949607 h 982516"/>
                <a:gd name="connsiteX51" fmla="*/ 239101 w 537376"/>
                <a:gd name="connsiteY51" fmla="*/ 936574 h 982516"/>
                <a:gd name="connsiteX52" fmla="*/ 238901 w 537376"/>
                <a:gd name="connsiteY52" fmla="*/ 934368 h 982516"/>
                <a:gd name="connsiteX53" fmla="*/ 255944 w 537376"/>
                <a:gd name="connsiteY53" fmla="*/ 909104 h 982516"/>
                <a:gd name="connsiteX54" fmla="*/ 286222 w 537376"/>
                <a:gd name="connsiteY54" fmla="*/ 838523 h 982516"/>
                <a:gd name="connsiteX55" fmla="*/ 296448 w 537376"/>
                <a:gd name="connsiteY55" fmla="*/ 800225 h 982516"/>
                <a:gd name="connsiteX56" fmla="*/ 298654 w 537376"/>
                <a:gd name="connsiteY56" fmla="*/ 803634 h 982516"/>
                <a:gd name="connsiteX57" fmla="*/ 307877 w 537376"/>
                <a:gd name="connsiteY57" fmla="*/ 855968 h 982516"/>
                <a:gd name="connsiteX58" fmla="*/ 313692 w 537376"/>
                <a:gd name="connsiteY58" fmla="*/ 918327 h 982516"/>
                <a:gd name="connsiteX59" fmla="*/ 318505 w 537376"/>
                <a:gd name="connsiteY59" fmla="*/ 926348 h 982516"/>
                <a:gd name="connsiteX60" fmla="*/ 330134 w 537376"/>
                <a:gd name="connsiteY60" fmla="*/ 857973 h 982516"/>
                <a:gd name="connsiteX61" fmla="*/ 365425 w 537376"/>
                <a:gd name="connsiteY61" fmla="*/ 623773 h 982516"/>
                <a:gd name="connsiteX62" fmla="*/ 408736 w 537376"/>
                <a:gd name="connsiteY62" fmla="*/ 417043 h 982516"/>
                <a:gd name="connsiteX63" fmla="*/ 531851 w 537376"/>
                <a:gd name="connsiteY63" fmla="*/ 43687 h 982516"/>
                <a:gd name="connsiteX64" fmla="*/ 537465 w 537376"/>
                <a:gd name="connsiteY64" fmla="*/ 29451 h 982516"/>
                <a:gd name="connsiteX65" fmla="*/ 536062 w 537376"/>
                <a:gd name="connsiteY65" fmla="*/ 24639 h 98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7376" h="982516">
                  <a:moveTo>
                    <a:pt x="536062" y="24639"/>
                  </a:moveTo>
                  <a:cubicBezTo>
                    <a:pt x="533856" y="23636"/>
                    <a:pt x="533054" y="25441"/>
                    <a:pt x="532252" y="26844"/>
                  </a:cubicBezTo>
                  <a:cubicBezTo>
                    <a:pt x="530247" y="30854"/>
                    <a:pt x="528442" y="34664"/>
                    <a:pt x="526637" y="38674"/>
                  </a:cubicBezTo>
                  <a:cubicBezTo>
                    <a:pt x="525033" y="41682"/>
                    <a:pt x="523429" y="44690"/>
                    <a:pt x="521825" y="47698"/>
                  </a:cubicBezTo>
                  <a:cubicBezTo>
                    <a:pt x="472900" y="143142"/>
                    <a:pt x="432998" y="242396"/>
                    <a:pt x="398910" y="343856"/>
                  </a:cubicBezTo>
                  <a:cubicBezTo>
                    <a:pt x="358808" y="463362"/>
                    <a:pt x="327127" y="585274"/>
                    <a:pt x="299255" y="708189"/>
                  </a:cubicBezTo>
                  <a:cubicBezTo>
                    <a:pt x="293641" y="733454"/>
                    <a:pt x="287224" y="758518"/>
                    <a:pt x="283014" y="783983"/>
                  </a:cubicBezTo>
                  <a:lnTo>
                    <a:pt x="283014" y="783983"/>
                  </a:lnTo>
                  <a:cubicBezTo>
                    <a:pt x="276196" y="808847"/>
                    <a:pt x="272386" y="834312"/>
                    <a:pt x="266170" y="859376"/>
                  </a:cubicBezTo>
                  <a:cubicBezTo>
                    <a:pt x="265769" y="857572"/>
                    <a:pt x="265769" y="855968"/>
                    <a:pt x="265769" y="854364"/>
                  </a:cubicBezTo>
                  <a:cubicBezTo>
                    <a:pt x="266371" y="829500"/>
                    <a:pt x="265569" y="804636"/>
                    <a:pt x="263764" y="779772"/>
                  </a:cubicBezTo>
                  <a:cubicBezTo>
                    <a:pt x="260556" y="738868"/>
                    <a:pt x="255944" y="698163"/>
                    <a:pt x="252937" y="657259"/>
                  </a:cubicBezTo>
                  <a:cubicBezTo>
                    <a:pt x="248124" y="590488"/>
                    <a:pt x="245117" y="523717"/>
                    <a:pt x="246119" y="456745"/>
                  </a:cubicBezTo>
                  <a:cubicBezTo>
                    <a:pt x="246721" y="417846"/>
                    <a:pt x="248325" y="379146"/>
                    <a:pt x="252335" y="340648"/>
                  </a:cubicBezTo>
                  <a:cubicBezTo>
                    <a:pt x="255142" y="312576"/>
                    <a:pt x="259554" y="284504"/>
                    <a:pt x="264967" y="256833"/>
                  </a:cubicBezTo>
                  <a:cubicBezTo>
                    <a:pt x="265368" y="254828"/>
                    <a:pt x="266772" y="252221"/>
                    <a:pt x="263564" y="251419"/>
                  </a:cubicBezTo>
                  <a:cubicBezTo>
                    <a:pt x="260556" y="250617"/>
                    <a:pt x="260155" y="253424"/>
                    <a:pt x="259353" y="255430"/>
                  </a:cubicBezTo>
                  <a:cubicBezTo>
                    <a:pt x="257147" y="261846"/>
                    <a:pt x="254942" y="268262"/>
                    <a:pt x="252736" y="274679"/>
                  </a:cubicBezTo>
                  <a:cubicBezTo>
                    <a:pt x="252135" y="276082"/>
                    <a:pt x="251533" y="277286"/>
                    <a:pt x="251132" y="278689"/>
                  </a:cubicBezTo>
                  <a:cubicBezTo>
                    <a:pt x="235091" y="329219"/>
                    <a:pt x="226669" y="380951"/>
                    <a:pt x="223461" y="433686"/>
                  </a:cubicBezTo>
                  <a:cubicBezTo>
                    <a:pt x="220052" y="487624"/>
                    <a:pt x="221255" y="541562"/>
                    <a:pt x="223662" y="595501"/>
                  </a:cubicBezTo>
                  <a:cubicBezTo>
                    <a:pt x="226870" y="667084"/>
                    <a:pt x="229276" y="738868"/>
                    <a:pt x="230880" y="810652"/>
                  </a:cubicBezTo>
                  <a:cubicBezTo>
                    <a:pt x="231682" y="816466"/>
                    <a:pt x="231682" y="822081"/>
                    <a:pt x="230680" y="827896"/>
                  </a:cubicBezTo>
                  <a:cubicBezTo>
                    <a:pt x="230680" y="828297"/>
                    <a:pt x="230078" y="827896"/>
                    <a:pt x="229878" y="827294"/>
                  </a:cubicBezTo>
                  <a:cubicBezTo>
                    <a:pt x="229878" y="827094"/>
                    <a:pt x="229677" y="826893"/>
                    <a:pt x="229477" y="826693"/>
                  </a:cubicBezTo>
                  <a:cubicBezTo>
                    <a:pt x="229276" y="824086"/>
                    <a:pt x="229276" y="821279"/>
                    <a:pt x="228875" y="818672"/>
                  </a:cubicBezTo>
                  <a:cubicBezTo>
                    <a:pt x="221255" y="759521"/>
                    <a:pt x="212834" y="700369"/>
                    <a:pt x="203009" y="641418"/>
                  </a:cubicBezTo>
                  <a:cubicBezTo>
                    <a:pt x="190577" y="566426"/>
                    <a:pt x="176140" y="491635"/>
                    <a:pt x="157292" y="418046"/>
                  </a:cubicBezTo>
                  <a:cubicBezTo>
                    <a:pt x="122803" y="283501"/>
                    <a:pt x="84906" y="149759"/>
                    <a:pt x="46207" y="16417"/>
                  </a:cubicBezTo>
                  <a:cubicBezTo>
                    <a:pt x="45004" y="12006"/>
                    <a:pt x="43601" y="7394"/>
                    <a:pt x="41796" y="3184"/>
                  </a:cubicBezTo>
                  <a:cubicBezTo>
                    <a:pt x="39991" y="-827"/>
                    <a:pt x="37585" y="-1428"/>
                    <a:pt x="35981" y="3585"/>
                  </a:cubicBezTo>
                  <a:cubicBezTo>
                    <a:pt x="36182" y="5991"/>
                    <a:pt x="36182" y="8397"/>
                    <a:pt x="36583" y="10803"/>
                  </a:cubicBezTo>
                  <a:cubicBezTo>
                    <a:pt x="51822" y="97425"/>
                    <a:pt x="71071" y="183245"/>
                    <a:pt x="88917" y="269466"/>
                  </a:cubicBezTo>
                  <a:cubicBezTo>
                    <a:pt x="109369" y="368118"/>
                    <a:pt x="129621" y="466570"/>
                    <a:pt x="148469" y="565424"/>
                  </a:cubicBezTo>
                  <a:cubicBezTo>
                    <a:pt x="165513" y="655053"/>
                    <a:pt x="180752" y="744883"/>
                    <a:pt x="193384" y="835114"/>
                  </a:cubicBezTo>
                  <a:cubicBezTo>
                    <a:pt x="194587" y="844338"/>
                    <a:pt x="195790" y="853561"/>
                    <a:pt x="196993" y="862785"/>
                  </a:cubicBezTo>
                  <a:cubicBezTo>
                    <a:pt x="195389" y="861381"/>
                    <a:pt x="194788" y="859777"/>
                    <a:pt x="194387" y="858173"/>
                  </a:cubicBezTo>
                  <a:cubicBezTo>
                    <a:pt x="181955" y="806441"/>
                    <a:pt x="164911" y="756112"/>
                    <a:pt x="144058" y="707187"/>
                  </a:cubicBezTo>
                  <a:cubicBezTo>
                    <a:pt x="133832" y="682924"/>
                    <a:pt x="122803" y="659063"/>
                    <a:pt x="109168" y="636405"/>
                  </a:cubicBezTo>
                  <a:cubicBezTo>
                    <a:pt x="90521" y="602318"/>
                    <a:pt x="69467" y="570035"/>
                    <a:pt x="40192" y="543768"/>
                  </a:cubicBezTo>
                  <a:cubicBezTo>
                    <a:pt x="40192" y="543768"/>
                    <a:pt x="40192" y="543768"/>
                    <a:pt x="40192" y="543768"/>
                  </a:cubicBezTo>
                  <a:cubicBezTo>
                    <a:pt x="34978" y="537352"/>
                    <a:pt x="28562" y="531938"/>
                    <a:pt x="22346" y="526524"/>
                  </a:cubicBezTo>
                  <a:cubicBezTo>
                    <a:pt x="18135" y="522915"/>
                    <a:pt x="13724" y="519305"/>
                    <a:pt x="9112" y="516298"/>
                  </a:cubicBezTo>
                  <a:cubicBezTo>
                    <a:pt x="6907" y="514894"/>
                    <a:pt x="4099" y="511886"/>
                    <a:pt x="1292" y="514493"/>
                  </a:cubicBezTo>
                  <a:cubicBezTo>
                    <a:pt x="-1515" y="517100"/>
                    <a:pt x="891" y="520107"/>
                    <a:pt x="2495" y="522313"/>
                  </a:cubicBezTo>
                  <a:cubicBezTo>
                    <a:pt x="5904" y="527326"/>
                    <a:pt x="9513" y="532339"/>
                    <a:pt x="13323" y="536951"/>
                  </a:cubicBezTo>
                  <a:cubicBezTo>
                    <a:pt x="28362" y="555398"/>
                    <a:pt x="41796" y="574647"/>
                    <a:pt x="53626" y="595300"/>
                  </a:cubicBezTo>
                  <a:cubicBezTo>
                    <a:pt x="78891" y="639614"/>
                    <a:pt x="96135" y="687135"/>
                    <a:pt x="110572" y="735860"/>
                  </a:cubicBezTo>
                  <a:cubicBezTo>
                    <a:pt x="134433" y="816065"/>
                    <a:pt x="149873" y="898276"/>
                    <a:pt x="164711" y="980487"/>
                  </a:cubicBezTo>
                  <a:cubicBezTo>
                    <a:pt x="168721" y="984296"/>
                    <a:pt x="173333" y="983093"/>
                    <a:pt x="177744" y="981690"/>
                  </a:cubicBezTo>
                  <a:cubicBezTo>
                    <a:pt x="197795" y="975273"/>
                    <a:pt x="215441" y="964646"/>
                    <a:pt x="230279" y="949607"/>
                  </a:cubicBezTo>
                  <a:cubicBezTo>
                    <a:pt x="233888" y="945998"/>
                    <a:pt x="238500" y="942389"/>
                    <a:pt x="239101" y="936574"/>
                  </a:cubicBezTo>
                  <a:cubicBezTo>
                    <a:pt x="239101" y="935772"/>
                    <a:pt x="238901" y="934970"/>
                    <a:pt x="238901" y="934368"/>
                  </a:cubicBezTo>
                  <a:cubicBezTo>
                    <a:pt x="245518" y="926548"/>
                    <a:pt x="251332" y="918327"/>
                    <a:pt x="255944" y="909104"/>
                  </a:cubicBezTo>
                  <a:cubicBezTo>
                    <a:pt x="269780" y="887248"/>
                    <a:pt x="278803" y="863186"/>
                    <a:pt x="286222" y="838523"/>
                  </a:cubicBezTo>
                  <a:cubicBezTo>
                    <a:pt x="290633" y="826091"/>
                    <a:pt x="294042" y="813258"/>
                    <a:pt x="296448" y="800225"/>
                  </a:cubicBezTo>
                  <a:cubicBezTo>
                    <a:pt x="297451" y="801027"/>
                    <a:pt x="298453" y="802029"/>
                    <a:pt x="298654" y="803634"/>
                  </a:cubicBezTo>
                  <a:cubicBezTo>
                    <a:pt x="301060" y="821279"/>
                    <a:pt x="305672" y="838322"/>
                    <a:pt x="307877" y="855968"/>
                  </a:cubicBezTo>
                  <a:cubicBezTo>
                    <a:pt x="310684" y="876821"/>
                    <a:pt x="311687" y="897674"/>
                    <a:pt x="313692" y="918327"/>
                  </a:cubicBezTo>
                  <a:cubicBezTo>
                    <a:pt x="313893" y="921536"/>
                    <a:pt x="312890" y="926147"/>
                    <a:pt x="318505" y="926348"/>
                  </a:cubicBezTo>
                  <a:cubicBezTo>
                    <a:pt x="322314" y="903489"/>
                    <a:pt x="326525" y="880831"/>
                    <a:pt x="330134" y="857973"/>
                  </a:cubicBezTo>
                  <a:cubicBezTo>
                    <a:pt x="342366" y="779973"/>
                    <a:pt x="352391" y="701572"/>
                    <a:pt x="365425" y="623773"/>
                  </a:cubicBezTo>
                  <a:cubicBezTo>
                    <a:pt x="377054" y="554195"/>
                    <a:pt x="391491" y="485419"/>
                    <a:pt x="408736" y="417043"/>
                  </a:cubicBezTo>
                  <a:cubicBezTo>
                    <a:pt x="441018" y="289717"/>
                    <a:pt x="483527" y="165800"/>
                    <a:pt x="531851" y="43687"/>
                  </a:cubicBezTo>
                  <a:cubicBezTo>
                    <a:pt x="533655" y="38875"/>
                    <a:pt x="535460" y="34063"/>
                    <a:pt x="537465" y="29451"/>
                  </a:cubicBezTo>
                  <a:cubicBezTo>
                    <a:pt x="538067" y="27446"/>
                    <a:pt x="538468" y="25641"/>
                    <a:pt x="536062" y="24639"/>
                  </a:cubicBezTo>
                  <a:close/>
                </a:path>
              </a:pathLst>
            </a:custGeom>
            <a:solidFill>
              <a:srgbClr val="57B877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7B21F95-4411-D863-7FE9-FA3A7BAC40FA}"/>
                </a:ext>
              </a:extLst>
            </p:cNvPr>
            <p:cNvSpPr/>
            <p:nvPr/>
          </p:nvSpPr>
          <p:spPr>
            <a:xfrm>
              <a:off x="2008025" y="3633872"/>
              <a:ext cx="210539" cy="32082"/>
            </a:xfrm>
            <a:custGeom>
              <a:avLst/>
              <a:gdLst>
                <a:gd name="connsiteX0" fmla="*/ 206143 w 210539"/>
                <a:gd name="connsiteY0" fmla="*/ 15531 h 32082"/>
                <a:gd name="connsiteX1" fmla="*/ 199326 w 210539"/>
                <a:gd name="connsiteY1" fmla="*/ 13125 h 32082"/>
                <a:gd name="connsiteX2" fmla="*/ 146992 w 210539"/>
                <a:gd name="connsiteY2" fmla="*/ 3300 h 32082"/>
                <a:gd name="connsiteX3" fmla="*/ 141177 w 210539"/>
                <a:gd name="connsiteY3" fmla="*/ 4704 h 32082"/>
                <a:gd name="connsiteX4" fmla="*/ 149197 w 210539"/>
                <a:gd name="connsiteY4" fmla="*/ 6107 h 32082"/>
                <a:gd name="connsiteX5" fmla="*/ 188298 w 210539"/>
                <a:gd name="connsiteY5" fmla="*/ 14930 h 32082"/>
                <a:gd name="connsiteX6" fmla="*/ 196118 w 210539"/>
                <a:gd name="connsiteY6" fmla="*/ 20143 h 32082"/>
                <a:gd name="connsiteX7" fmla="*/ 188097 w 210539"/>
                <a:gd name="connsiteY7" fmla="*/ 23752 h 32082"/>
                <a:gd name="connsiteX8" fmla="*/ 187295 w 210539"/>
                <a:gd name="connsiteY8" fmla="*/ 23953 h 32082"/>
                <a:gd name="connsiteX9" fmla="*/ 137768 w 210539"/>
                <a:gd name="connsiteY9" fmla="*/ 28765 h 32082"/>
                <a:gd name="connsiteX10" fmla="*/ 78216 w 210539"/>
                <a:gd name="connsiteY10" fmla="*/ 26760 h 32082"/>
                <a:gd name="connsiteX11" fmla="*/ 85434 w 210539"/>
                <a:gd name="connsiteY11" fmla="*/ 26760 h 32082"/>
                <a:gd name="connsiteX12" fmla="*/ 143182 w 210539"/>
                <a:gd name="connsiteY12" fmla="*/ 26760 h 32082"/>
                <a:gd name="connsiteX13" fmla="*/ 176467 w 210539"/>
                <a:gd name="connsiteY13" fmla="*/ 22349 h 32082"/>
                <a:gd name="connsiteX14" fmla="*/ 180678 w 210539"/>
                <a:gd name="connsiteY14" fmla="*/ 18940 h 32082"/>
                <a:gd name="connsiteX15" fmla="*/ 176868 w 210539"/>
                <a:gd name="connsiteY15" fmla="*/ 15130 h 32082"/>
                <a:gd name="connsiteX16" fmla="*/ 161429 w 210539"/>
                <a:gd name="connsiteY16" fmla="*/ 10920 h 32082"/>
                <a:gd name="connsiteX17" fmla="*/ 68190 w 210539"/>
                <a:gd name="connsiteY17" fmla="*/ 5105 h 32082"/>
                <a:gd name="connsiteX18" fmla="*/ 35707 w 210539"/>
                <a:gd name="connsiteY18" fmla="*/ 12925 h 32082"/>
                <a:gd name="connsiteX19" fmla="*/ 32098 w 210539"/>
                <a:gd name="connsiteY19" fmla="*/ 17135 h 32082"/>
                <a:gd name="connsiteX20" fmla="*/ 36910 w 210539"/>
                <a:gd name="connsiteY20" fmla="*/ 20945 h 32082"/>
                <a:gd name="connsiteX21" fmla="*/ 47537 w 210539"/>
                <a:gd name="connsiteY21" fmla="*/ 25156 h 32082"/>
                <a:gd name="connsiteX22" fmla="*/ 20067 w 210539"/>
                <a:gd name="connsiteY22" fmla="*/ 22549 h 32082"/>
                <a:gd name="connsiteX23" fmla="*/ 15254 w 210539"/>
                <a:gd name="connsiteY23" fmla="*/ 19742 h 32082"/>
                <a:gd name="connsiteX24" fmla="*/ 19265 w 210539"/>
                <a:gd name="connsiteY24" fmla="*/ 15130 h 32082"/>
                <a:gd name="connsiteX25" fmla="*/ 41722 w 210539"/>
                <a:gd name="connsiteY25" fmla="*/ 6709 h 32082"/>
                <a:gd name="connsiteX26" fmla="*/ 127141 w 210539"/>
                <a:gd name="connsiteY26" fmla="*/ 4303 h 32082"/>
                <a:gd name="connsiteX27" fmla="*/ 132154 w 210539"/>
                <a:gd name="connsiteY27" fmla="*/ 2899 h 32082"/>
                <a:gd name="connsiteX28" fmla="*/ 113907 w 210539"/>
                <a:gd name="connsiteY28" fmla="*/ 1696 h 32082"/>
                <a:gd name="connsiteX29" fmla="*/ 25481 w 210539"/>
                <a:gd name="connsiteY29" fmla="*/ 7310 h 32082"/>
                <a:gd name="connsiteX30" fmla="*/ 2823 w 210539"/>
                <a:gd name="connsiteY30" fmla="*/ 17336 h 32082"/>
                <a:gd name="connsiteX31" fmla="*/ 3825 w 210539"/>
                <a:gd name="connsiteY31" fmla="*/ 24554 h 32082"/>
                <a:gd name="connsiteX32" fmla="*/ 9440 w 210539"/>
                <a:gd name="connsiteY32" fmla="*/ 25958 h 32082"/>
                <a:gd name="connsiteX33" fmla="*/ 88843 w 210539"/>
                <a:gd name="connsiteY33" fmla="*/ 32976 h 32082"/>
                <a:gd name="connsiteX34" fmla="*/ 180077 w 210539"/>
                <a:gd name="connsiteY34" fmla="*/ 30169 h 32082"/>
                <a:gd name="connsiteX35" fmla="*/ 206544 w 210539"/>
                <a:gd name="connsiteY35" fmla="*/ 24554 h 32082"/>
                <a:gd name="connsiteX36" fmla="*/ 210555 w 210539"/>
                <a:gd name="connsiteY36" fmla="*/ 20745 h 32082"/>
                <a:gd name="connsiteX37" fmla="*/ 206143 w 210539"/>
                <a:gd name="connsiteY37" fmla="*/ 15531 h 32082"/>
                <a:gd name="connsiteX38" fmla="*/ 50545 w 210539"/>
                <a:gd name="connsiteY38" fmla="*/ 17938 h 32082"/>
                <a:gd name="connsiteX39" fmla="*/ 55558 w 210539"/>
                <a:gd name="connsiteY39" fmla="*/ 14729 h 32082"/>
                <a:gd name="connsiteX40" fmla="*/ 97465 w 210539"/>
                <a:gd name="connsiteY40" fmla="*/ 9516 h 32082"/>
                <a:gd name="connsiteX41" fmla="*/ 157017 w 210539"/>
                <a:gd name="connsiteY41" fmla="*/ 11521 h 32082"/>
                <a:gd name="connsiteX42" fmla="*/ 163434 w 210539"/>
                <a:gd name="connsiteY42" fmla="*/ 14930 h 32082"/>
                <a:gd name="connsiteX43" fmla="*/ 157418 w 210539"/>
                <a:gd name="connsiteY43" fmla="*/ 17737 h 32082"/>
                <a:gd name="connsiteX44" fmla="*/ 55758 w 210539"/>
                <a:gd name="connsiteY44" fmla="*/ 20544 h 32082"/>
                <a:gd name="connsiteX45" fmla="*/ 50545 w 210539"/>
                <a:gd name="connsiteY45" fmla="*/ 17938 h 3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0539" h="32082">
                  <a:moveTo>
                    <a:pt x="206143" y="15531"/>
                  </a:moveTo>
                  <a:cubicBezTo>
                    <a:pt x="203938" y="14529"/>
                    <a:pt x="201531" y="13927"/>
                    <a:pt x="199326" y="13125"/>
                  </a:cubicBezTo>
                  <a:cubicBezTo>
                    <a:pt x="182282" y="7711"/>
                    <a:pt x="164637" y="5706"/>
                    <a:pt x="146992" y="3300"/>
                  </a:cubicBezTo>
                  <a:cubicBezTo>
                    <a:pt x="145187" y="3099"/>
                    <a:pt x="142982" y="1896"/>
                    <a:pt x="141177" y="4704"/>
                  </a:cubicBezTo>
                  <a:cubicBezTo>
                    <a:pt x="143984" y="5105"/>
                    <a:pt x="146591" y="5706"/>
                    <a:pt x="149197" y="6107"/>
                  </a:cubicBezTo>
                  <a:cubicBezTo>
                    <a:pt x="162431" y="8313"/>
                    <a:pt x="175866" y="9917"/>
                    <a:pt x="188298" y="14930"/>
                  </a:cubicBezTo>
                  <a:cubicBezTo>
                    <a:pt x="191305" y="16133"/>
                    <a:pt x="196318" y="16333"/>
                    <a:pt x="196118" y="20143"/>
                  </a:cubicBezTo>
                  <a:cubicBezTo>
                    <a:pt x="195917" y="23552"/>
                    <a:pt x="191105" y="22950"/>
                    <a:pt x="188097" y="23752"/>
                  </a:cubicBezTo>
                  <a:cubicBezTo>
                    <a:pt x="187897" y="23752"/>
                    <a:pt x="187696" y="23752"/>
                    <a:pt x="187295" y="23953"/>
                  </a:cubicBezTo>
                  <a:cubicBezTo>
                    <a:pt x="171053" y="27362"/>
                    <a:pt x="154411" y="26961"/>
                    <a:pt x="137768" y="28765"/>
                  </a:cubicBezTo>
                  <a:cubicBezTo>
                    <a:pt x="117917" y="30770"/>
                    <a:pt x="98066" y="29367"/>
                    <a:pt x="78216" y="26760"/>
                  </a:cubicBezTo>
                  <a:cubicBezTo>
                    <a:pt x="80622" y="26760"/>
                    <a:pt x="83028" y="26560"/>
                    <a:pt x="85434" y="26760"/>
                  </a:cubicBezTo>
                  <a:cubicBezTo>
                    <a:pt x="104683" y="27763"/>
                    <a:pt x="123933" y="28765"/>
                    <a:pt x="143182" y="26760"/>
                  </a:cubicBezTo>
                  <a:cubicBezTo>
                    <a:pt x="154411" y="25557"/>
                    <a:pt x="165640" y="25156"/>
                    <a:pt x="176467" y="22349"/>
                  </a:cubicBezTo>
                  <a:cubicBezTo>
                    <a:pt x="178272" y="21948"/>
                    <a:pt x="180678" y="21346"/>
                    <a:pt x="180678" y="18940"/>
                  </a:cubicBezTo>
                  <a:cubicBezTo>
                    <a:pt x="180678" y="16534"/>
                    <a:pt x="178673" y="15732"/>
                    <a:pt x="176868" y="15130"/>
                  </a:cubicBezTo>
                  <a:cubicBezTo>
                    <a:pt x="171655" y="13526"/>
                    <a:pt x="166642" y="11521"/>
                    <a:pt x="161429" y="10920"/>
                  </a:cubicBezTo>
                  <a:cubicBezTo>
                    <a:pt x="130550" y="6909"/>
                    <a:pt x="99270" y="4303"/>
                    <a:pt x="68190" y="5105"/>
                  </a:cubicBezTo>
                  <a:cubicBezTo>
                    <a:pt x="57162" y="5305"/>
                    <a:pt x="45732" y="6709"/>
                    <a:pt x="35707" y="12925"/>
                  </a:cubicBezTo>
                  <a:cubicBezTo>
                    <a:pt x="34103" y="13927"/>
                    <a:pt x="31897" y="14729"/>
                    <a:pt x="32098" y="17135"/>
                  </a:cubicBezTo>
                  <a:cubicBezTo>
                    <a:pt x="32298" y="19943"/>
                    <a:pt x="34704" y="20344"/>
                    <a:pt x="36910" y="20945"/>
                  </a:cubicBezTo>
                  <a:cubicBezTo>
                    <a:pt x="40720" y="21747"/>
                    <a:pt x="44329" y="22349"/>
                    <a:pt x="47537" y="25156"/>
                  </a:cubicBezTo>
                  <a:cubicBezTo>
                    <a:pt x="38313" y="23953"/>
                    <a:pt x="29090" y="25156"/>
                    <a:pt x="20067" y="22549"/>
                  </a:cubicBezTo>
                  <a:cubicBezTo>
                    <a:pt x="18262" y="21948"/>
                    <a:pt x="15655" y="21948"/>
                    <a:pt x="15254" y="19742"/>
                  </a:cubicBezTo>
                  <a:cubicBezTo>
                    <a:pt x="14653" y="16935"/>
                    <a:pt x="17460" y="16133"/>
                    <a:pt x="19265" y="15130"/>
                  </a:cubicBezTo>
                  <a:cubicBezTo>
                    <a:pt x="26283" y="11120"/>
                    <a:pt x="33902" y="8313"/>
                    <a:pt x="41722" y="6709"/>
                  </a:cubicBezTo>
                  <a:cubicBezTo>
                    <a:pt x="69995" y="894"/>
                    <a:pt x="98668" y="4303"/>
                    <a:pt x="127141" y="4303"/>
                  </a:cubicBezTo>
                  <a:cubicBezTo>
                    <a:pt x="128745" y="4303"/>
                    <a:pt x="130349" y="5706"/>
                    <a:pt x="132154" y="2899"/>
                  </a:cubicBezTo>
                  <a:cubicBezTo>
                    <a:pt x="125737" y="2498"/>
                    <a:pt x="119722" y="2097"/>
                    <a:pt x="113907" y="1696"/>
                  </a:cubicBezTo>
                  <a:cubicBezTo>
                    <a:pt x="84231" y="-911"/>
                    <a:pt x="54555" y="-1512"/>
                    <a:pt x="25481" y="7310"/>
                  </a:cubicBezTo>
                  <a:cubicBezTo>
                    <a:pt x="17661" y="9717"/>
                    <a:pt x="9640" y="12323"/>
                    <a:pt x="2823" y="17336"/>
                  </a:cubicBezTo>
                  <a:cubicBezTo>
                    <a:pt x="-1188" y="20344"/>
                    <a:pt x="-987" y="22750"/>
                    <a:pt x="3825" y="24554"/>
                  </a:cubicBezTo>
                  <a:cubicBezTo>
                    <a:pt x="5630" y="25156"/>
                    <a:pt x="7635" y="25557"/>
                    <a:pt x="9440" y="25958"/>
                  </a:cubicBezTo>
                  <a:cubicBezTo>
                    <a:pt x="35707" y="29968"/>
                    <a:pt x="62175" y="31773"/>
                    <a:pt x="88843" y="32976"/>
                  </a:cubicBezTo>
                  <a:cubicBezTo>
                    <a:pt x="119321" y="34380"/>
                    <a:pt x="149799" y="33578"/>
                    <a:pt x="180077" y="30169"/>
                  </a:cubicBezTo>
                  <a:cubicBezTo>
                    <a:pt x="189100" y="29166"/>
                    <a:pt x="198123" y="28164"/>
                    <a:pt x="206544" y="24554"/>
                  </a:cubicBezTo>
                  <a:cubicBezTo>
                    <a:pt x="208349" y="23752"/>
                    <a:pt x="210354" y="22950"/>
                    <a:pt x="210555" y="20745"/>
                  </a:cubicBezTo>
                  <a:cubicBezTo>
                    <a:pt x="210555" y="17135"/>
                    <a:pt x="208148" y="16333"/>
                    <a:pt x="206143" y="15531"/>
                  </a:cubicBezTo>
                  <a:close/>
                  <a:moveTo>
                    <a:pt x="50545" y="17938"/>
                  </a:moveTo>
                  <a:cubicBezTo>
                    <a:pt x="50545" y="15331"/>
                    <a:pt x="53553" y="15331"/>
                    <a:pt x="55558" y="14729"/>
                  </a:cubicBezTo>
                  <a:cubicBezTo>
                    <a:pt x="69193" y="10117"/>
                    <a:pt x="83429" y="10719"/>
                    <a:pt x="97465" y="9516"/>
                  </a:cubicBezTo>
                  <a:cubicBezTo>
                    <a:pt x="117516" y="7912"/>
                    <a:pt x="137367" y="7310"/>
                    <a:pt x="157017" y="11521"/>
                  </a:cubicBezTo>
                  <a:cubicBezTo>
                    <a:pt x="159424" y="12123"/>
                    <a:pt x="163434" y="11521"/>
                    <a:pt x="163434" y="14930"/>
                  </a:cubicBezTo>
                  <a:cubicBezTo>
                    <a:pt x="163434" y="17737"/>
                    <a:pt x="159624" y="17135"/>
                    <a:pt x="157418" y="17737"/>
                  </a:cubicBezTo>
                  <a:cubicBezTo>
                    <a:pt x="123732" y="24955"/>
                    <a:pt x="89845" y="24755"/>
                    <a:pt x="55758" y="20544"/>
                  </a:cubicBezTo>
                  <a:cubicBezTo>
                    <a:pt x="53753" y="20143"/>
                    <a:pt x="50545" y="20544"/>
                    <a:pt x="50545" y="17938"/>
                  </a:cubicBezTo>
                  <a:close/>
                </a:path>
              </a:pathLst>
            </a:custGeom>
            <a:solidFill>
              <a:srgbClr val="CFCFCF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B812FC6-493C-2CA1-49C0-21485332F956}"/>
                </a:ext>
              </a:extLst>
            </p:cNvPr>
            <p:cNvSpPr/>
            <p:nvPr/>
          </p:nvSpPr>
          <p:spPr>
            <a:xfrm>
              <a:off x="2083233" y="3645493"/>
              <a:ext cx="68175" cy="8021"/>
            </a:xfrm>
            <a:custGeom>
              <a:avLst/>
              <a:gdLst>
                <a:gd name="connsiteX0" fmla="*/ 57547 w 68174"/>
                <a:gd name="connsiteY0" fmla="*/ 8722 h 8020"/>
                <a:gd name="connsiteX1" fmla="*/ 69979 w 68174"/>
                <a:gd name="connsiteY1" fmla="*/ 5915 h 8020"/>
                <a:gd name="connsiteX2" fmla="*/ 64966 w 68174"/>
                <a:gd name="connsiteY2" fmla="*/ 3108 h 8020"/>
                <a:gd name="connsiteX3" fmla="*/ 43912 w 68174"/>
                <a:gd name="connsiteY3" fmla="*/ 702 h 8020"/>
                <a:gd name="connsiteX4" fmla="*/ 5213 w 68174"/>
                <a:gd name="connsiteY4" fmla="*/ 501 h 8020"/>
                <a:gd name="connsiteX5" fmla="*/ 0 w 68174"/>
                <a:gd name="connsiteY5" fmla="*/ 3308 h 8020"/>
                <a:gd name="connsiteX6" fmla="*/ 5213 w 68174"/>
                <a:gd name="connsiteY6" fmla="*/ 6116 h 8020"/>
                <a:gd name="connsiteX7" fmla="*/ 57547 w 68174"/>
                <a:gd name="connsiteY7" fmla="*/ 8722 h 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174" h="8020">
                  <a:moveTo>
                    <a:pt x="57547" y="8722"/>
                  </a:moveTo>
                  <a:cubicBezTo>
                    <a:pt x="61558" y="8522"/>
                    <a:pt x="66169" y="8522"/>
                    <a:pt x="69979" y="5915"/>
                  </a:cubicBezTo>
                  <a:cubicBezTo>
                    <a:pt x="68977" y="2907"/>
                    <a:pt x="66771" y="3308"/>
                    <a:pt x="64966" y="3108"/>
                  </a:cubicBezTo>
                  <a:cubicBezTo>
                    <a:pt x="57948" y="2306"/>
                    <a:pt x="50930" y="1303"/>
                    <a:pt x="43912" y="702"/>
                  </a:cubicBezTo>
                  <a:cubicBezTo>
                    <a:pt x="31080" y="-301"/>
                    <a:pt x="18046" y="-100"/>
                    <a:pt x="5213" y="501"/>
                  </a:cubicBezTo>
                  <a:cubicBezTo>
                    <a:pt x="3208" y="501"/>
                    <a:pt x="0" y="702"/>
                    <a:pt x="0" y="3308"/>
                  </a:cubicBezTo>
                  <a:cubicBezTo>
                    <a:pt x="0" y="6316"/>
                    <a:pt x="3208" y="5514"/>
                    <a:pt x="5213" y="6116"/>
                  </a:cubicBezTo>
                  <a:cubicBezTo>
                    <a:pt x="22458" y="9925"/>
                    <a:pt x="39902" y="9324"/>
                    <a:pt x="57547" y="8722"/>
                  </a:cubicBezTo>
                  <a:close/>
                </a:path>
              </a:pathLst>
            </a:custGeom>
            <a:solidFill>
              <a:srgbClr val="CFCFCF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A4A4AC3-F61E-E8B5-8C74-3D604DFA2C63}"/>
                </a:ext>
              </a:extLst>
            </p:cNvPr>
            <p:cNvSpPr/>
            <p:nvPr/>
          </p:nvSpPr>
          <p:spPr>
            <a:xfrm>
              <a:off x="1624046" y="2817337"/>
              <a:ext cx="1040665" cy="840153"/>
            </a:xfrm>
            <a:custGeom>
              <a:avLst/>
              <a:gdLst>
                <a:gd name="connsiteX0" fmla="*/ 1040878 w 1040664"/>
                <a:gd name="connsiteY0" fmla="*/ 482369 h 840151"/>
                <a:gd name="connsiteX1" fmla="*/ 1039274 w 1040664"/>
                <a:gd name="connsiteY1" fmla="*/ 467932 h 840151"/>
                <a:gd name="connsiteX2" fmla="*/ 954256 w 1040664"/>
                <a:gd name="connsiteY2" fmla="*/ 309526 h 840151"/>
                <a:gd name="connsiteX3" fmla="*/ 904529 w 1040664"/>
                <a:gd name="connsiteY3" fmla="*/ 270025 h 840151"/>
                <a:gd name="connsiteX4" fmla="*/ 904529 w 1040664"/>
                <a:gd name="connsiteY4" fmla="*/ 270025 h 840151"/>
                <a:gd name="connsiteX5" fmla="*/ 900518 w 1040664"/>
                <a:gd name="connsiteY5" fmla="*/ 266817 h 840151"/>
                <a:gd name="connsiteX6" fmla="*/ 773393 w 1040664"/>
                <a:gd name="connsiteY6" fmla="*/ 209670 h 840151"/>
                <a:gd name="connsiteX7" fmla="*/ 705018 w 1040664"/>
                <a:gd name="connsiteY7" fmla="*/ 188015 h 840151"/>
                <a:gd name="connsiteX8" fmla="*/ 676745 w 1040664"/>
                <a:gd name="connsiteY8" fmla="*/ 170570 h 840151"/>
                <a:gd name="connsiteX9" fmla="*/ 651681 w 1040664"/>
                <a:gd name="connsiteY9" fmla="*/ 149516 h 840151"/>
                <a:gd name="connsiteX10" fmla="*/ 641054 w 1040664"/>
                <a:gd name="connsiteY10" fmla="*/ 138488 h 840151"/>
                <a:gd name="connsiteX11" fmla="*/ 601954 w 1040664"/>
                <a:gd name="connsiteY11" fmla="*/ 54473 h 840151"/>
                <a:gd name="connsiteX12" fmla="*/ 578895 w 1040664"/>
                <a:gd name="connsiteY12" fmla="*/ 2740 h 840151"/>
                <a:gd name="connsiteX13" fmla="*/ 571476 w 1040664"/>
                <a:gd name="connsiteY13" fmla="*/ 134 h 840151"/>
                <a:gd name="connsiteX14" fmla="*/ 562854 w 1040664"/>
                <a:gd name="connsiteY14" fmla="*/ 15373 h 840151"/>
                <a:gd name="connsiteX15" fmla="*/ 509317 w 1040664"/>
                <a:gd name="connsiteY15" fmla="*/ 54272 h 840151"/>
                <a:gd name="connsiteX16" fmla="*/ 476834 w 1040664"/>
                <a:gd name="connsiteY16" fmla="*/ 50262 h 840151"/>
                <a:gd name="connsiteX17" fmla="*/ 440140 w 1040664"/>
                <a:gd name="connsiteY17" fmla="*/ 24396 h 840151"/>
                <a:gd name="connsiteX18" fmla="*/ 433723 w 1040664"/>
                <a:gd name="connsiteY18" fmla="*/ 15573 h 840151"/>
                <a:gd name="connsiteX19" fmla="*/ 418885 w 1040664"/>
                <a:gd name="connsiteY19" fmla="*/ 17177 h 840151"/>
                <a:gd name="connsiteX20" fmla="*/ 405451 w 1040664"/>
                <a:gd name="connsiteY20" fmla="*/ 61491 h 840151"/>
                <a:gd name="connsiteX21" fmla="*/ 367754 w 1040664"/>
                <a:gd name="connsiteY21" fmla="*/ 139089 h 840151"/>
                <a:gd name="connsiteX22" fmla="*/ 303189 w 1040664"/>
                <a:gd name="connsiteY22" fmla="*/ 201650 h 840151"/>
                <a:gd name="connsiteX23" fmla="*/ 347502 w 1040664"/>
                <a:gd name="connsiteY23" fmla="*/ 159341 h 840151"/>
                <a:gd name="connsiteX24" fmla="*/ 358130 w 1040664"/>
                <a:gd name="connsiteY24" fmla="*/ 147711 h 840151"/>
                <a:gd name="connsiteX25" fmla="*/ 367353 w 1040664"/>
                <a:gd name="connsiteY25" fmla="*/ 139490 h 840151"/>
                <a:gd name="connsiteX26" fmla="*/ 369759 w 1040664"/>
                <a:gd name="connsiteY26" fmla="*/ 135681 h 840151"/>
                <a:gd name="connsiteX27" fmla="*/ 370962 w 1040664"/>
                <a:gd name="connsiteY27" fmla="*/ 125254 h 840151"/>
                <a:gd name="connsiteX28" fmla="*/ 370962 w 1040664"/>
                <a:gd name="connsiteY28" fmla="*/ 122246 h 840151"/>
                <a:gd name="connsiteX29" fmla="*/ 367153 w 1040664"/>
                <a:gd name="connsiteY29" fmla="*/ 126658 h 840151"/>
                <a:gd name="connsiteX30" fmla="*/ 276721 w 1040664"/>
                <a:gd name="connsiteY30" fmla="*/ 214282 h 840151"/>
                <a:gd name="connsiteX31" fmla="*/ 136963 w 1040664"/>
                <a:gd name="connsiteY31" fmla="*/ 295490 h 840151"/>
                <a:gd name="connsiteX32" fmla="*/ 54352 w 1040664"/>
                <a:gd name="connsiteY32" fmla="*/ 359053 h 840151"/>
                <a:gd name="connsiteX33" fmla="*/ 47133 w 1040664"/>
                <a:gd name="connsiteY33" fmla="*/ 371485 h 840151"/>
                <a:gd name="connsiteX34" fmla="*/ 18259 w 1040664"/>
                <a:gd name="connsiteY34" fmla="*/ 424420 h 840151"/>
                <a:gd name="connsiteX35" fmla="*/ 3020 w 1040664"/>
                <a:gd name="connsiteY35" fmla="*/ 484173 h 840151"/>
                <a:gd name="connsiteX36" fmla="*/ 3020 w 1040664"/>
                <a:gd name="connsiteY36" fmla="*/ 484173 h 840151"/>
                <a:gd name="connsiteX37" fmla="*/ 414 w 1040664"/>
                <a:gd name="connsiteY37" fmla="*/ 506430 h 840151"/>
                <a:gd name="connsiteX38" fmla="*/ 10640 w 1040664"/>
                <a:gd name="connsiteY38" fmla="*/ 579217 h 840151"/>
                <a:gd name="connsiteX39" fmla="*/ 20665 w 1040664"/>
                <a:gd name="connsiteY39" fmla="*/ 613304 h 840151"/>
                <a:gd name="connsiteX40" fmla="*/ 22671 w 1040664"/>
                <a:gd name="connsiteY40" fmla="*/ 618718 h 840151"/>
                <a:gd name="connsiteX41" fmla="*/ 120120 w 1040664"/>
                <a:gd name="connsiteY41" fmla="*/ 745643 h 840151"/>
                <a:gd name="connsiteX42" fmla="*/ 222783 w 1040664"/>
                <a:gd name="connsiteY42" fmla="*/ 797776 h 840151"/>
                <a:gd name="connsiteX43" fmla="*/ 231606 w 1040664"/>
                <a:gd name="connsiteY43" fmla="*/ 799180 h 840151"/>
                <a:gd name="connsiteX44" fmla="*/ 231606 w 1040664"/>
                <a:gd name="connsiteY44" fmla="*/ 799180 h 840151"/>
                <a:gd name="connsiteX45" fmla="*/ 231606 w 1040664"/>
                <a:gd name="connsiteY45" fmla="*/ 799180 h 840151"/>
                <a:gd name="connsiteX46" fmla="*/ 290356 w 1040664"/>
                <a:gd name="connsiteY46" fmla="*/ 821036 h 840151"/>
                <a:gd name="connsiteX47" fmla="*/ 352114 w 1040664"/>
                <a:gd name="connsiteY47" fmla="*/ 840486 h 840151"/>
                <a:gd name="connsiteX48" fmla="*/ 360736 w 1040664"/>
                <a:gd name="connsiteY48" fmla="*/ 838080 h 840151"/>
                <a:gd name="connsiteX49" fmla="*/ 363543 w 1040664"/>
                <a:gd name="connsiteY49" fmla="*/ 837879 h 840151"/>
                <a:gd name="connsiteX50" fmla="*/ 372366 w 1040664"/>
                <a:gd name="connsiteY50" fmla="*/ 832866 h 840151"/>
                <a:gd name="connsiteX51" fmla="*/ 412268 w 1040664"/>
                <a:gd name="connsiteY51" fmla="*/ 815622 h 840151"/>
                <a:gd name="connsiteX52" fmla="*/ 441744 w 1040664"/>
                <a:gd name="connsiteY52" fmla="*/ 811010 h 840151"/>
                <a:gd name="connsiteX53" fmla="*/ 508515 w 1040664"/>
                <a:gd name="connsiteY53" fmla="*/ 810609 h 840151"/>
                <a:gd name="connsiteX54" fmla="*/ 570473 w 1040664"/>
                <a:gd name="connsiteY54" fmla="*/ 819632 h 840151"/>
                <a:gd name="connsiteX55" fmla="*/ 608972 w 1040664"/>
                <a:gd name="connsiteY55" fmla="*/ 834671 h 840151"/>
                <a:gd name="connsiteX56" fmla="*/ 615789 w 1040664"/>
                <a:gd name="connsiteY56" fmla="*/ 837077 h 840151"/>
                <a:gd name="connsiteX57" fmla="*/ 617193 w 1040664"/>
                <a:gd name="connsiteY57" fmla="*/ 837478 h 840151"/>
                <a:gd name="connsiteX58" fmla="*/ 637645 w 1040664"/>
                <a:gd name="connsiteY58" fmla="*/ 836475 h 840151"/>
                <a:gd name="connsiteX59" fmla="*/ 687373 w 1040664"/>
                <a:gd name="connsiteY59" fmla="*/ 826851 h 840151"/>
                <a:gd name="connsiteX60" fmla="*/ 739105 w 1040664"/>
                <a:gd name="connsiteY60" fmla="*/ 813416 h 840151"/>
                <a:gd name="connsiteX61" fmla="*/ 814899 w 1040664"/>
                <a:gd name="connsiteY61" fmla="*/ 788954 h 840151"/>
                <a:gd name="connsiteX62" fmla="*/ 885079 w 1040664"/>
                <a:gd name="connsiteY62" fmla="*/ 756070 h 840151"/>
                <a:gd name="connsiteX63" fmla="*/ 950446 w 1040664"/>
                <a:gd name="connsiteY63" fmla="*/ 711355 h 840151"/>
                <a:gd name="connsiteX64" fmla="*/ 970698 w 1040664"/>
                <a:gd name="connsiteY64" fmla="*/ 691304 h 840151"/>
                <a:gd name="connsiteX65" fmla="*/ 990750 w 1040664"/>
                <a:gd name="connsiteY65" fmla="*/ 665638 h 840151"/>
                <a:gd name="connsiteX66" fmla="*/ 1014410 w 1040664"/>
                <a:gd name="connsiteY66" fmla="*/ 626337 h 840151"/>
                <a:gd name="connsiteX67" fmla="*/ 1014410 w 1040664"/>
                <a:gd name="connsiteY67" fmla="*/ 626337 h 840151"/>
                <a:gd name="connsiteX68" fmla="*/ 1030251 w 1040664"/>
                <a:gd name="connsiteY68" fmla="*/ 585031 h 840151"/>
                <a:gd name="connsiteX69" fmla="*/ 1030251 w 1040664"/>
                <a:gd name="connsiteY69" fmla="*/ 585031 h 840151"/>
                <a:gd name="connsiteX70" fmla="*/ 1030251 w 1040664"/>
                <a:gd name="connsiteY70" fmla="*/ 585031 h 840151"/>
                <a:gd name="connsiteX71" fmla="*/ 1040677 w 1040664"/>
                <a:gd name="connsiteY71" fmla="*/ 529489 h 840151"/>
                <a:gd name="connsiteX72" fmla="*/ 1040677 w 1040664"/>
                <a:gd name="connsiteY72" fmla="*/ 529489 h 840151"/>
                <a:gd name="connsiteX73" fmla="*/ 1040677 w 1040664"/>
                <a:gd name="connsiteY73" fmla="*/ 529489 h 840151"/>
                <a:gd name="connsiteX74" fmla="*/ 1041880 w 1040664"/>
                <a:gd name="connsiteY74" fmla="*/ 529289 h 840151"/>
                <a:gd name="connsiteX75" fmla="*/ 1041880 w 1040664"/>
                <a:gd name="connsiteY75" fmla="*/ 482369 h 840151"/>
                <a:gd name="connsiteX76" fmla="*/ 1040878 w 1040664"/>
                <a:gd name="connsiteY76" fmla="*/ 482369 h 840151"/>
                <a:gd name="connsiteX77" fmla="*/ 326849 w 1040664"/>
                <a:gd name="connsiteY77" fmla="*/ 830661 h 840151"/>
                <a:gd name="connsiteX78" fmla="*/ 231004 w 1040664"/>
                <a:gd name="connsiteY78" fmla="*/ 795370 h 840151"/>
                <a:gd name="connsiteX79" fmla="*/ 225991 w 1040664"/>
                <a:gd name="connsiteY79" fmla="*/ 793165 h 840151"/>
                <a:gd name="connsiteX80" fmla="*/ 181076 w 1040664"/>
                <a:gd name="connsiteY80" fmla="*/ 774116 h 840151"/>
                <a:gd name="connsiteX81" fmla="*/ 104681 w 1040664"/>
                <a:gd name="connsiteY81" fmla="*/ 727196 h 840151"/>
                <a:gd name="connsiteX82" fmla="*/ 100670 w 1040664"/>
                <a:gd name="connsiteY82" fmla="*/ 723787 h 840151"/>
                <a:gd name="connsiteX83" fmla="*/ 96259 w 1040664"/>
                <a:gd name="connsiteY83" fmla="*/ 720178 h 840151"/>
                <a:gd name="connsiteX84" fmla="*/ 95056 w 1040664"/>
                <a:gd name="connsiteY84" fmla="*/ 718975 h 840151"/>
                <a:gd name="connsiteX85" fmla="*/ 183683 w 1040664"/>
                <a:gd name="connsiteY85" fmla="*/ 773314 h 840151"/>
                <a:gd name="connsiteX86" fmla="*/ 253261 w 1040664"/>
                <a:gd name="connsiteY86" fmla="*/ 800985 h 840151"/>
                <a:gd name="connsiteX87" fmla="*/ 346299 w 1040664"/>
                <a:gd name="connsiteY87" fmla="*/ 833668 h 840151"/>
                <a:gd name="connsiteX88" fmla="*/ 357127 w 1040664"/>
                <a:gd name="connsiteY88" fmla="*/ 837478 h 840151"/>
                <a:gd name="connsiteX89" fmla="*/ 326849 w 1040664"/>
                <a:gd name="connsiteY89" fmla="*/ 830661 h 84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040664" h="840151">
                  <a:moveTo>
                    <a:pt x="1040878" y="482369"/>
                  </a:moveTo>
                  <a:cubicBezTo>
                    <a:pt x="1040477" y="477556"/>
                    <a:pt x="1040076" y="472744"/>
                    <a:pt x="1039274" y="467932"/>
                  </a:cubicBezTo>
                  <a:cubicBezTo>
                    <a:pt x="1030251" y="404770"/>
                    <a:pt x="1000374" y="352837"/>
                    <a:pt x="954256" y="309526"/>
                  </a:cubicBezTo>
                  <a:cubicBezTo>
                    <a:pt x="939218" y="294287"/>
                    <a:pt x="922575" y="281253"/>
                    <a:pt x="904529" y="270025"/>
                  </a:cubicBezTo>
                  <a:cubicBezTo>
                    <a:pt x="904529" y="270025"/>
                    <a:pt x="904529" y="270025"/>
                    <a:pt x="904529" y="270025"/>
                  </a:cubicBezTo>
                  <a:cubicBezTo>
                    <a:pt x="903125" y="269022"/>
                    <a:pt x="901922" y="267819"/>
                    <a:pt x="900518" y="266817"/>
                  </a:cubicBezTo>
                  <a:cubicBezTo>
                    <a:pt x="860817" y="241953"/>
                    <a:pt x="818308" y="223105"/>
                    <a:pt x="773393" y="209670"/>
                  </a:cubicBezTo>
                  <a:cubicBezTo>
                    <a:pt x="750534" y="202853"/>
                    <a:pt x="727074" y="197639"/>
                    <a:pt x="705018" y="188015"/>
                  </a:cubicBezTo>
                  <a:cubicBezTo>
                    <a:pt x="695995" y="181598"/>
                    <a:pt x="685167" y="178190"/>
                    <a:pt x="676745" y="170570"/>
                  </a:cubicBezTo>
                  <a:cubicBezTo>
                    <a:pt x="668324" y="163753"/>
                    <a:pt x="658499" y="158339"/>
                    <a:pt x="651681" y="149516"/>
                  </a:cubicBezTo>
                  <a:cubicBezTo>
                    <a:pt x="648273" y="145706"/>
                    <a:pt x="644463" y="142498"/>
                    <a:pt x="641054" y="138488"/>
                  </a:cubicBezTo>
                  <a:cubicBezTo>
                    <a:pt x="621003" y="113624"/>
                    <a:pt x="610777" y="84550"/>
                    <a:pt x="601954" y="54473"/>
                  </a:cubicBezTo>
                  <a:cubicBezTo>
                    <a:pt x="596540" y="36226"/>
                    <a:pt x="590324" y="18380"/>
                    <a:pt x="578895" y="2740"/>
                  </a:cubicBezTo>
                  <a:cubicBezTo>
                    <a:pt x="577090" y="134"/>
                    <a:pt x="574484" y="-267"/>
                    <a:pt x="571476" y="134"/>
                  </a:cubicBezTo>
                  <a:cubicBezTo>
                    <a:pt x="564859" y="3141"/>
                    <a:pt x="564057" y="9758"/>
                    <a:pt x="562854" y="15373"/>
                  </a:cubicBezTo>
                  <a:cubicBezTo>
                    <a:pt x="558242" y="34822"/>
                    <a:pt x="531373" y="53871"/>
                    <a:pt x="509317" y="54272"/>
                  </a:cubicBezTo>
                  <a:cubicBezTo>
                    <a:pt x="498288" y="54473"/>
                    <a:pt x="487461" y="52067"/>
                    <a:pt x="476834" y="50262"/>
                  </a:cubicBezTo>
                  <a:cubicBezTo>
                    <a:pt x="460592" y="47455"/>
                    <a:pt x="447759" y="39635"/>
                    <a:pt x="440140" y="24396"/>
                  </a:cubicBezTo>
                  <a:cubicBezTo>
                    <a:pt x="438535" y="21187"/>
                    <a:pt x="436330" y="18180"/>
                    <a:pt x="433723" y="15573"/>
                  </a:cubicBezTo>
                  <a:cubicBezTo>
                    <a:pt x="426705" y="8355"/>
                    <a:pt x="424299" y="8756"/>
                    <a:pt x="418885" y="17177"/>
                  </a:cubicBezTo>
                  <a:cubicBezTo>
                    <a:pt x="414875" y="32015"/>
                    <a:pt x="410263" y="46853"/>
                    <a:pt x="405451" y="61491"/>
                  </a:cubicBezTo>
                  <a:cubicBezTo>
                    <a:pt x="396428" y="89162"/>
                    <a:pt x="385800" y="115629"/>
                    <a:pt x="367754" y="139089"/>
                  </a:cubicBezTo>
                  <a:cubicBezTo>
                    <a:pt x="349106" y="163352"/>
                    <a:pt x="328053" y="184405"/>
                    <a:pt x="303189" y="201650"/>
                  </a:cubicBezTo>
                  <a:cubicBezTo>
                    <a:pt x="319230" y="188817"/>
                    <a:pt x="333466" y="174179"/>
                    <a:pt x="347502" y="159341"/>
                  </a:cubicBezTo>
                  <a:cubicBezTo>
                    <a:pt x="351112" y="155532"/>
                    <a:pt x="354721" y="151922"/>
                    <a:pt x="358130" y="147711"/>
                  </a:cubicBezTo>
                  <a:cubicBezTo>
                    <a:pt x="361137" y="144904"/>
                    <a:pt x="364145" y="142097"/>
                    <a:pt x="367353" y="139490"/>
                  </a:cubicBezTo>
                  <a:cubicBezTo>
                    <a:pt x="368155" y="138287"/>
                    <a:pt x="368957" y="137084"/>
                    <a:pt x="369759" y="135681"/>
                  </a:cubicBezTo>
                  <a:cubicBezTo>
                    <a:pt x="369358" y="132071"/>
                    <a:pt x="373168" y="129064"/>
                    <a:pt x="370962" y="125254"/>
                  </a:cubicBezTo>
                  <a:cubicBezTo>
                    <a:pt x="370962" y="124251"/>
                    <a:pt x="370962" y="123249"/>
                    <a:pt x="370962" y="122246"/>
                  </a:cubicBezTo>
                  <a:cubicBezTo>
                    <a:pt x="369759" y="123650"/>
                    <a:pt x="368356" y="125053"/>
                    <a:pt x="367153" y="126658"/>
                  </a:cubicBezTo>
                  <a:cubicBezTo>
                    <a:pt x="342088" y="161146"/>
                    <a:pt x="312011" y="190421"/>
                    <a:pt x="276721" y="214282"/>
                  </a:cubicBezTo>
                  <a:cubicBezTo>
                    <a:pt x="232007" y="244560"/>
                    <a:pt x="183683" y="268621"/>
                    <a:pt x="136963" y="295490"/>
                  </a:cubicBezTo>
                  <a:cubicBezTo>
                    <a:pt x="106485" y="312935"/>
                    <a:pt x="78213" y="333187"/>
                    <a:pt x="54352" y="359053"/>
                  </a:cubicBezTo>
                  <a:cubicBezTo>
                    <a:pt x="51143" y="362662"/>
                    <a:pt x="47334" y="366071"/>
                    <a:pt x="47133" y="371485"/>
                  </a:cubicBezTo>
                  <a:cubicBezTo>
                    <a:pt x="35303" y="387927"/>
                    <a:pt x="25077" y="405171"/>
                    <a:pt x="18259" y="424420"/>
                  </a:cubicBezTo>
                  <a:cubicBezTo>
                    <a:pt x="11241" y="443870"/>
                    <a:pt x="6028" y="463721"/>
                    <a:pt x="3020" y="484173"/>
                  </a:cubicBezTo>
                  <a:cubicBezTo>
                    <a:pt x="3020" y="484173"/>
                    <a:pt x="3020" y="484173"/>
                    <a:pt x="3020" y="484173"/>
                  </a:cubicBezTo>
                  <a:cubicBezTo>
                    <a:pt x="213" y="491392"/>
                    <a:pt x="-589" y="498811"/>
                    <a:pt x="414" y="506430"/>
                  </a:cubicBezTo>
                  <a:cubicBezTo>
                    <a:pt x="3020" y="530692"/>
                    <a:pt x="4624" y="555355"/>
                    <a:pt x="10640" y="579217"/>
                  </a:cubicBezTo>
                  <a:cubicBezTo>
                    <a:pt x="13447" y="590646"/>
                    <a:pt x="14851" y="602677"/>
                    <a:pt x="20665" y="613304"/>
                  </a:cubicBezTo>
                  <a:cubicBezTo>
                    <a:pt x="21267" y="615108"/>
                    <a:pt x="22069" y="616913"/>
                    <a:pt x="22671" y="618718"/>
                  </a:cubicBezTo>
                  <a:cubicBezTo>
                    <a:pt x="41118" y="671854"/>
                    <a:pt x="74403" y="713561"/>
                    <a:pt x="120120" y="745643"/>
                  </a:cubicBezTo>
                  <a:cubicBezTo>
                    <a:pt x="151801" y="767900"/>
                    <a:pt x="186891" y="783740"/>
                    <a:pt x="222783" y="797776"/>
                  </a:cubicBezTo>
                  <a:cubicBezTo>
                    <a:pt x="225791" y="798177"/>
                    <a:pt x="228598" y="798779"/>
                    <a:pt x="231606" y="799180"/>
                  </a:cubicBezTo>
                  <a:cubicBezTo>
                    <a:pt x="231606" y="799180"/>
                    <a:pt x="231606" y="799180"/>
                    <a:pt x="231606" y="799180"/>
                  </a:cubicBezTo>
                  <a:lnTo>
                    <a:pt x="231606" y="799180"/>
                  </a:lnTo>
                  <a:cubicBezTo>
                    <a:pt x="250855" y="807401"/>
                    <a:pt x="270505" y="814018"/>
                    <a:pt x="290356" y="821036"/>
                  </a:cubicBezTo>
                  <a:cubicBezTo>
                    <a:pt x="310808" y="828254"/>
                    <a:pt x="330659" y="836475"/>
                    <a:pt x="352114" y="840486"/>
                  </a:cubicBezTo>
                  <a:cubicBezTo>
                    <a:pt x="355322" y="841087"/>
                    <a:pt x="359734" y="844296"/>
                    <a:pt x="360736" y="838080"/>
                  </a:cubicBezTo>
                  <a:cubicBezTo>
                    <a:pt x="361739" y="838080"/>
                    <a:pt x="362541" y="838080"/>
                    <a:pt x="363543" y="837879"/>
                  </a:cubicBezTo>
                  <a:cubicBezTo>
                    <a:pt x="366952" y="836877"/>
                    <a:pt x="369559" y="834671"/>
                    <a:pt x="372366" y="832866"/>
                  </a:cubicBezTo>
                  <a:cubicBezTo>
                    <a:pt x="384397" y="824445"/>
                    <a:pt x="397430" y="818028"/>
                    <a:pt x="412268" y="815622"/>
                  </a:cubicBezTo>
                  <a:cubicBezTo>
                    <a:pt x="422093" y="814018"/>
                    <a:pt x="431919" y="812614"/>
                    <a:pt x="441744" y="811010"/>
                  </a:cubicBezTo>
                  <a:cubicBezTo>
                    <a:pt x="464001" y="807201"/>
                    <a:pt x="486258" y="807201"/>
                    <a:pt x="508515" y="810609"/>
                  </a:cubicBezTo>
                  <a:cubicBezTo>
                    <a:pt x="529168" y="813817"/>
                    <a:pt x="549620" y="817627"/>
                    <a:pt x="570473" y="819632"/>
                  </a:cubicBezTo>
                  <a:cubicBezTo>
                    <a:pt x="584910" y="821036"/>
                    <a:pt x="597944" y="825046"/>
                    <a:pt x="608972" y="834671"/>
                  </a:cubicBezTo>
                  <a:cubicBezTo>
                    <a:pt x="610777" y="836275"/>
                    <a:pt x="613183" y="837077"/>
                    <a:pt x="615789" y="837077"/>
                  </a:cubicBezTo>
                  <a:cubicBezTo>
                    <a:pt x="616190" y="837278"/>
                    <a:pt x="616792" y="837478"/>
                    <a:pt x="617193" y="837478"/>
                  </a:cubicBezTo>
                  <a:cubicBezTo>
                    <a:pt x="624010" y="838681"/>
                    <a:pt x="630828" y="839082"/>
                    <a:pt x="637645" y="836475"/>
                  </a:cubicBezTo>
                  <a:cubicBezTo>
                    <a:pt x="654087" y="832866"/>
                    <a:pt x="670730" y="829859"/>
                    <a:pt x="687373" y="826851"/>
                  </a:cubicBezTo>
                  <a:cubicBezTo>
                    <a:pt x="704416" y="821637"/>
                    <a:pt x="721861" y="817828"/>
                    <a:pt x="739105" y="813416"/>
                  </a:cubicBezTo>
                  <a:cubicBezTo>
                    <a:pt x="764971" y="806799"/>
                    <a:pt x="790036" y="798378"/>
                    <a:pt x="814899" y="788954"/>
                  </a:cubicBezTo>
                  <a:cubicBezTo>
                    <a:pt x="839161" y="779730"/>
                    <a:pt x="862421" y="768301"/>
                    <a:pt x="885079" y="756070"/>
                  </a:cubicBezTo>
                  <a:cubicBezTo>
                    <a:pt x="907737" y="742435"/>
                    <a:pt x="930395" y="728800"/>
                    <a:pt x="950446" y="711355"/>
                  </a:cubicBezTo>
                  <a:cubicBezTo>
                    <a:pt x="957063" y="704538"/>
                    <a:pt x="964683" y="698723"/>
                    <a:pt x="970698" y="691304"/>
                  </a:cubicBezTo>
                  <a:cubicBezTo>
                    <a:pt x="977716" y="683083"/>
                    <a:pt x="986138" y="675864"/>
                    <a:pt x="990750" y="665638"/>
                  </a:cubicBezTo>
                  <a:cubicBezTo>
                    <a:pt x="999372" y="653006"/>
                    <a:pt x="1008595" y="640574"/>
                    <a:pt x="1014410" y="626337"/>
                  </a:cubicBezTo>
                  <a:cubicBezTo>
                    <a:pt x="1014410" y="626337"/>
                    <a:pt x="1014410" y="626337"/>
                    <a:pt x="1014410" y="626337"/>
                  </a:cubicBezTo>
                  <a:cubicBezTo>
                    <a:pt x="1022030" y="613504"/>
                    <a:pt x="1025839" y="599067"/>
                    <a:pt x="1030251" y="585031"/>
                  </a:cubicBezTo>
                  <a:lnTo>
                    <a:pt x="1030251" y="585031"/>
                  </a:lnTo>
                  <a:lnTo>
                    <a:pt x="1030251" y="585031"/>
                  </a:lnTo>
                  <a:cubicBezTo>
                    <a:pt x="1036868" y="567186"/>
                    <a:pt x="1039073" y="548338"/>
                    <a:pt x="1040677" y="529489"/>
                  </a:cubicBezTo>
                  <a:lnTo>
                    <a:pt x="1040677" y="529489"/>
                  </a:lnTo>
                  <a:cubicBezTo>
                    <a:pt x="1040677" y="529489"/>
                    <a:pt x="1040677" y="529489"/>
                    <a:pt x="1040677" y="529489"/>
                  </a:cubicBezTo>
                  <a:cubicBezTo>
                    <a:pt x="1041078" y="529489"/>
                    <a:pt x="1041479" y="529489"/>
                    <a:pt x="1041880" y="529289"/>
                  </a:cubicBezTo>
                  <a:cubicBezTo>
                    <a:pt x="1041880" y="513649"/>
                    <a:pt x="1041880" y="498009"/>
                    <a:pt x="1041880" y="482369"/>
                  </a:cubicBezTo>
                  <a:cubicBezTo>
                    <a:pt x="1041680" y="482369"/>
                    <a:pt x="1041279" y="482369"/>
                    <a:pt x="1040878" y="482369"/>
                  </a:cubicBezTo>
                  <a:close/>
                  <a:moveTo>
                    <a:pt x="326849" y="830661"/>
                  </a:moveTo>
                  <a:cubicBezTo>
                    <a:pt x="294767" y="819231"/>
                    <a:pt x="262685" y="807802"/>
                    <a:pt x="231004" y="795370"/>
                  </a:cubicBezTo>
                  <a:cubicBezTo>
                    <a:pt x="229801" y="793967"/>
                    <a:pt x="227595" y="793766"/>
                    <a:pt x="225991" y="793165"/>
                  </a:cubicBezTo>
                  <a:cubicBezTo>
                    <a:pt x="210752" y="787350"/>
                    <a:pt x="195714" y="780933"/>
                    <a:pt x="181076" y="774116"/>
                  </a:cubicBezTo>
                  <a:cubicBezTo>
                    <a:pt x="153606" y="761283"/>
                    <a:pt x="127940" y="746044"/>
                    <a:pt x="104681" y="727196"/>
                  </a:cubicBezTo>
                  <a:cubicBezTo>
                    <a:pt x="103277" y="725993"/>
                    <a:pt x="102074" y="724990"/>
                    <a:pt x="100670" y="723787"/>
                  </a:cubicBezTo>
                  <a:cubicBezTo>
                    <a:pt x="99267" y="722584"/>
                    <a:pt x="97663" y="721381"/>
                    <a:pt x="96259" y="720178"/>
                  </a:cubicBezTo>
                  <a:cubicBezTo>
                    <a:pt x="95858" y="719777"/>
                    <a:pt x="95457" y="719376"/>
                    <a:pt x="95056" y="718975"/>
                  </a:cubicBezTo>
                  <a:cubicBezTo>
                    <a:pt x="121524" y="741833"/>
                    <a:pt x="151801" y="758877"/>
                    <a:pt x="183683" y="773314"/>
                  </a:cubicBezTo>
                  <a:cubicBezTo>
                    <a:pt x="206341" y="783740"/>
                    <a:pt x="229801" y="792362"/>
                    <a:pt x="253261" y="800985"/>
                  </a:cubicBezTo>
                  <a:cubicBezTo>
                    <a:pt x="284140" y="812213"/>
                    <a:pt x="315019" y="823643"/>
                    <a:pt x="346299" y="833668"/>
                  </a:cubicBezTo>
                  <a:cubicBezTo>
                    <a:pt x="349909" y="834871"/>
                    <a:pt x="353317" y="836676"/>
                    <a:pt x="357127" y="837478"/>
                  </a:cubicBezTo>
                  <a:cubicBezTo>
                    <a:pt x="346299" y="837478"/>
                    <a:pt x="336474" y="834270"/>
                    <a:pt x="326849" y="830661"/>
                  </a:cubicBezTo>
                  <a:close/>
                </a:path>
              </a:pathLst>
            </a:custGeom>
            <a:solidFill>
              <a:schemeClr val="accent1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11050</a:t>
              </a:r>
            </a:p>
          </p:txBody>
        </p:sp>
      </p:grpSp>
      <p:graphicFrame>
        <p:nvGraphicFramePr>
          <p:cNvPr id="112" name="Chart 111">
            <a:extLst>
              <a:ext uri="{FF2B5EF4-FFF2-40B4-BE49-F238E27FC236}">
                <a16:creationId xmlns:a16="http://schemas.microsoft.com/office/drawing/2014/main" id="{090E9806-8041-384A-F3A0-7513032763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166524"/>
              </p:ext>
            </p:extLst>
          </p:nvPr>
        </p:nvGraphicFramePr>
        <p:xfrm>
          <a:off x="34603" y="2303641"/>
          <a:ext cx="6235714" cy="4386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6D87996-08CD-40D8-CBA4-52AD4BDF5704}"/>
              </a:ext>
            </a:extLst>
          </p:cNvPr>
          <p:cNvSpPr txBox="1"/>
          <p:nvPr/>
        </p:nvSpPr>
        <p:spPr>
          <a:xfrm>
            <a:off x="0" y="-16721"/>
            <a:ext cx="3471661" cy="33855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bg1"/>
                </a:solidFill>
                <a:cs typeface="Arial" pitchFamily="34" charset="0"/>
              </a:rPr>
              <a:t>Pizza Quantity by Category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3969C-B2CA-9EBD-C809-0B86BC779569}"/>
              </a:ext>
            </a:extLst>
          </p:cNvPr>
          <p:cNvSpPr txBox="1"/>
          <p:nvPr/>
        </p:nvSpPr>
        <p:spPr>
          <a:xfrm>
            <a:off x="-72931" y="335771"/>
            <a:ext cx="3544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Most ordered  pizza category is Classic with an order quantity of 14888 which accounts for 30% of total pizzas ordered across all categories.</a:t>
            </a:r>
          </a:p>
        </p:txBody>
      </p:sp>
    </p:spTree>
    <p:extLst>
      <p:ext uri="{BB962C8B-B14F-4D97-AF65-F5344CB8AC3E}">
        <p14:creationId xmlns:p14="http://schemas.microsoft.com/office/powerpoint/2010/main" val="309687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F8EF8-526C-1F9E-8182-FC038BB3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A68B8616-23B1-E280-F144-842FCCAB807F}"/>
              </a:ext>
            </a:extLst>
          </p:cNvPr>
          <p:cNvSpPr txBox="1"/>
          <p:nvPr/>
        </p:nvSpPr>
        <p:spPr>
          <a:xfrm>
            <a:off x="9214036" y="1507060"/>
            <a:ext cx="304115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2520 orders placed at 12</a:t>
            </a:r>
            <a:r>
              <a:rPr lang="en-US" altLang="ko-KR" sz="1600" b="1" baseline="30000" dirty="0">
                <a:solidFill>
                  <a:schemeClr val="accent1"/>
                </a:solidFill>
                <a:cs typeface="Arial" pitchFamily="34" charset="0"/>
              </a:rPr>
              <a:t>th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 hour of the day which accounts for 11.80% of the Orders Placed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DB6D40-6255-1225-A2DF-DBE437159581}"/>
              </a:ext>
            </a:extLst>
          </p:cNvPr>
          <p:cNvSpPr txBox="1"/>
          <p:nvPr/>
        </p:nvSpPr>
        <p:spPr>
          <a:xfrm>
            <a:off x="9214036" y="2614688"/>
            <a:ext cx="3083377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2455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 orders placed at 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US" altLang="ko-KR" sz="1600" b="1" baseline="30000" dirty="0">
                <a:solidFill>
                  <a:srgbClr val="FF0000"/>
                </a:solidFill>
                <a:cs typeface="Arial" pitchFamily="34" charset="0"/>
              </a:rPr>
              <a:t>th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hour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 of the day which accounts for 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11.50%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of the Orders Placed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ko-KR" altLang="en-US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E74351-4EE3-C93F-0A88-1CB46AEC8EA5}"/>
              </a:ext>
            </a:extLst>
          </p:cNvPr>
          <p:cNvCxnSpPr/>
          <p:nvPr/>
        </p:nvCxnSpPr>
        <p:spPr>
          <a:xfrm>
            <a:off x="8362075" y="2783534"/>
            <a:ext cx="878421" cy="421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E174D71-58CA-F2B1-7F97-CAD0D9557EE9}"/>
              </a:ext>
            </a:extLst>
          </p:cNvPr>
          <p:cNvCxnSpPr/>
          <p:nvPr/>
        </p:nvCxnSpPr>
        <p:spPr>
          <a:xfrm>
            <a:off x="8344129" y="1702646"/>
            <a:ext cx="878421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051F28-C278-9E0E-9116-8B25138F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036" y="49340"/>
            <a:ext cx="6649963" cy="1275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5B6BA-4B74-FE60-BF25-CAC5D3A4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037" y="1435322"/>
            <a:ext cx="2688165" cy="53691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4D62868-301A-F45F-6C23-2CAE1E70C967}"/>
              </a:ext>
            </a:extLst>
          </p:cNvPr>
          <p:cNvGrpSpPr/>
          <p:nvPr/>
        </p:nvGrpSpPr>
        <p:grpSpPr>
          <a:xfrm>
            <a:off x="0" y="28397"/>
            <a:ext cx="5410164" cy="1411136"/>
            <a:chOff x="2551705" y="4221670"/>
            <a:chExt cx="935718" cy="12083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746760-E22C-D994-4240-E51F3609C644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869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The Most orders were placed at 12</a:t>
              </a:r>
              <a:r>
                <a:rPr lang="en-US" sz="2000" baseline="30000" dirty="0">
                  <a:solidFill>
                    <a:schemeClr val="bg1"/>
                  </a:solidFill>
                </a:rPr>
                <a:t>th</a:t>
              </a:r>
              <a:r>
                <a:rPr lang="en-US" sz="2000" dirty="0">
                  <a:solidFill>
                    <a:schemeClr val="bg1"/>
                  </a:solidFill>
                </a:rPr>
                <a:t>,13</a:t>
              </a:r>
              <a:r>
                <a:rPr lang="en-US" sz="2000" baseline="30000" dirty="0">
                  <a:solidFill>
                    <a:schemeClr val="bg1"/>
                  </a:solidFill>
                </a:rPr>
                <a:t>th</a:t>
              </a:r>
              <a:r>
                <a:rPr lang="en-US" sz="2000" dirty="0">
                  <a:solidFill>
                    <a:schemeClr val="bg1"/>
                  </a:solidFill>
                </a:rPr>
                <a:t> ,17</a:t>
              </a:r>
              <a:r>
                <a:rPr lang="en-US" sz="2000" baseline="30000" dirty="0">
                  <a:solidFill>
                    <a:schemeClr val="bg1"/>
                  </a:solidFill>
                </a:rPr>
                <a:t>th</a:t>
              </a:r>
              <a:endParaRPr lang="en-US" sz="2000" dirty="0">
                <a:solidFill>
                  <a:schemeClr val="bg1"/>
                </a:solidFill>
              </a:endParaRPr>
            </a:p>
            <a:p>
              <a:r>
                <a:rPr lang="en-US" sz="2000" dirty="0">
                  <a:solidFill>
                    <a:schemeClr val="bg1"/>
                  </a:solidFill>
                </a:rPr>
                <a:t>,18</a:t>
              </a:r>
              <a:r>
                <a:rPr lang="en-US" sz="2000" baseline="30000" dirty="0">
                  <a:solidFill>
                    <a:schemeClr val="bg1"/>
                  </a:solidFill>
                </a:rPr>
                <a:t>th</a:t>
              </a:r>
              <a:r>
                <a:rPr lang="en-US" sz="2000" dirty="0">
                  <a:solidFill>
                    <a:schemeClr val="bg1"/>
                  </a:solidFill>
                </a:rPr>
                <a:t>,19</a:t>
              </a:r>
              <a:r>
                <a:rPr lang="en-US" sz="2000" baseline="30000" dirty="0">
                  <a:solidFill>
                    <a:schemeClr val="bg1"/>
                  </a:solidFill>
                </a:rPr>
                <a:t>th</a:t>
              </a:r>
              <a:r>
                <a:rPr lang="en-US" sz="2000" dirty="0">
                  <a:solidFill>
                    <a:schemeClr val="bg1"/>
                  </a:solidFill>
                </a:rPr>
                <a:t> hour of the day and all the orders are above 2000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F11753-5D3A-69F8-29D2-64E64EEFBD52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Order Trends by Hour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83C143-C1F0-B9DD-C49F-25F06CDDCBC7}"/>
              </a:ext>
            </a:extLst>
          </p:cNvPr>
          <p:cNvSpPr txBox="1"/>
          <p:nvPr/>
        </p:nvSpPr>
        <p:spPr>
          <a:xfrm>
            <a:off x="9240496" y="3684391"/>
            <a:ext cx="304115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2336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 orders placed at 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17</a:t>
            </a:r>
            <a:r>
              <a:rPr lang="en-US" altLang="ko-KR" sz="1600" b="1" baseline="30000" dirty="0">
                <a:solidFill>
                  <a:srgbClr val="FF0000"/>
                </a:solidFill>
                <a:cs typeface="Arial" pitchFamily="34" charset="0"/>
              </a:rPr>
              <a:t>th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hour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 of the day which accounts for 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10.94%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of the Orders Placed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B8264-BB00-647D-CA55-C0B98B1A64C2}"/>
              </a:ext>
            </a:extLst>
          </p:cNvPr>
          <p:cNvSpPr txBox="1"/>
          <p:nvPr/>
        </p:nvSpPr>
        <p:spPr>
          <a:xfrm>
            <a:off x="9240496" y="4792019"/>
            <a:ext cx="3083377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2399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 orders placed at 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18</a:t>
            </a:r>
            <a:r>
              <a:rPr lang="en-US" altLang="ko-KR" sz="1600" b="1" baseline="30000" dirty="0">
                <a:solidFill>
                  <a:srgbClr val="FF0000"/>
                </a:solidFill>
                <a:cs typeface="Arial" pitchFamily="34" charset="0"/>
              </a:rPr>
              <a:t>th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hour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 of the day which accounts for 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11.24%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of the Orders Placed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ko-KR" altLang="en-US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706B8F-2516-5DB3-9B11-22495C439DFC}"/>
              </a:ext>
            </a:extLst>
          </p:cNvPr>
          <p:cNvCxnSpPr/>
          <p:nvPr/>
        </p:nvCxnSpPr>
        <p:spPr>
          <a:xfrm>
            <a:off x="8362075" y="4981373"/>
            <a:ext cx="878421" cy="421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DA4D17-D909-B6EB-71C6-1A460AEF2361}"/>
              </a:ext>
            </a:extLst>
          </p:cNvPr>
          <p:cNvSpPr txBox="1"/>
          <p:nvPr/>
        </p:nvSpPr>
        <p:spPr>
          <a:xfrm>
            <a:off x="9196090" y="5831312"/>
            <a:ext cx="3083377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2009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 orders placed at 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19</a:t>
            </a:r>
            <a:r>
              <a:rPr lang="en-US" altLang="ko-KR" sz="1600" b="1" baseline="30000" dirty="0">
                <a:solidFill>
                  <a:srgbClr val="FF0000"/>
                </a:solidFill>
                <a:cs typeface="Arial" pitchFamily="34" charset="0"/>
              </a:rPr>
              <a:t>th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hour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 of the day which accounts for 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9.41%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 of the Orders Placed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ko-KR" altLang="en-US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987CB1-E0E6-197A-9B2C-F159F761F22C}"/>
              </a:ext>
            </a:extLst>
          </p:cNvPr>
          <p:cNvCxnSpPr/>
          <p:nvPr/>
        </p:nvCxnSpPr>
        <p:spPr>
          <a:xfrm>
            <a:off x="8317668" y="6044798"/>
            <a:ext cx="878421" cy="421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5A6E76-AFD4-A919-5447-EB0C5FDDE1C4}"/>
              </a:ext>
            </a:extLst>
          </p:cNvPr>
          <p:cNvCxnSpPr/>
          <p:nvPr/>
        </p:nvCxnSpPr>
        <p:spPr>
          <a:xfrm>
            <a:off x="8317669" y="3846959"/>
            <a:ext cx="878421" cy="421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8FE4338-9960-769D-DD85-C4DAB0DBD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435322"/>
            <a:ext cx="5428110" cy="50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7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E343-CDFB-87E9-CE47-409F75E3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147">
            <a:extLst>
              <a:ext uri="{FF2B5EF4-FFF2-40B4-BE49-F238E27FC236}">
                <a16:creationId xmlns:a16="http://schemas.microsoft.com/office/drawing/2014/main" id="{A4AEB78B-35D3-8B03-9832-BA474F29F03F}"/>
              </a:ext>
            </a:extLst>
          </p:cNvPr>
          <p:cNvGrpSpPr/>
          <p:nvPr/>
        </p:nvGrpSpPr>
        <p:grpSpPr>
          <a:xfrm>
            <a:off x="7532752" y="5187372"/>
            <a:ext cx="4326098" cy="1262364"/>
            <a:chOff x="6260660" y="5031712"/>
            <a:chExt cx="2448146" cy="71437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2248F7-034D-47C6-9E55-3E569DB9D1A3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B7DEA6-CE65-C7AC-3F17-C21A6D5CC8A1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DAC6C46-28BB-6F36-985B-8CF44396AAE0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B91F9A-B611-D0E5-54DC-A3EE0C3FB19C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DA8AEC-0499-DA85-314F-06A7B9E75FD0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85606C4-B04A-0AFF-D6B0-9B3D4A980642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587809E-3BA0-D47D-C5A6-8CC5A51A356A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EB3B98B-D34F-778B-9431-A1410576F7A9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6279975-1A28-5CE2-1403-6402E4222D76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B76D7FC-F721-B1F2-0ED0-5785153099A5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2DCC48-6CEB-A2B9-A755-DECF84781036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8630741-0517-9A0C-63C8-06256821C75A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163226-8E72-7027-5960-2E6CFD20CD58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43874AD-3BE2-0763-B06E-BF7647FADD7E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99B8BE-8E23-3AED-C0AD-703ABF395790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1E72AF8-C260-D134-3DE3-73D06D73F2D0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071A192-CA7A-55BB-364E-F1322FC4C59E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762C48-5983-1C56-5258-4F199BC9349C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B807121-6630-E753-18C7-68D2C407F1C0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E4E11CF-06F8-86ED-0704-198CF8243C9F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E52246-BEAA-3002-1A57-03E063746357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67F2947-86E6-EA7C-78EA-8B4006F653D4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AC1016-6255-0EFD-CF3A-12F995E66ABA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25A642-7CF0-373A-3EF8-545CAF76DF6D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CC9FDAB-89B3-906C-7B2A-E203F68B0485}"/>
              </a:ext>
            </a:extLst>
          </p:cNvPr>
          <p:cNvSpPr txBox="1"/>
          <p:nvPr/>
        </p:nvSpPr>
        <p:spPr>
          <a:xfrm>
            <a:off x="9310336" y="3227643"/>
            <a:ext cx="10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Calibri" pitchFamily="34" charset="0"/>
              </a:rPr>
              <a:t>Veggie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Calibri" pitchFamily="34" charset="0"/>
              </a:rPr>
              <a:t>11449</a:t>
            </a:r>
          </a:p>
        </p:txBody>
      </p:sp>
      <p:sp>
        <p:nvSpPr>
          <p:cNvPr id="68" name="Circle: Hollow 67">
            <a:extLst>
              <a:ext uri="{FF2B5EF4-FFF2-40B4-BE49-F238E27FC236}">
                <a16:creationId xmlns:a16="http://schemas.microsoft.com/office/drawing/2014/main" id="{6ED3B3D2-1668-C845-3840-4C9D019AA9BE}"/>
              </a:ext>
            </a:extLst>
          </p:cNvPr>
          <p:cNvSpPr/>
          <p:nvPr/>
        </p:nvSpPr>
        <p:spPr>
          <a:xfrm>
            <a:off x="9222771" y="2890130"/>
            <a:ext cx="1281353" cy="1281353"/>
          </a:xfrm>
          <a:prstGeom prst="donut">
            <a:avLst>
              <a:gd name="adj" fmla="val 941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60F8B6-BF3B-75BD-A487-EF2281EE3CA8}"/>
              </a:ext>
            </a:extLst>
          </p:cNvPr>
          <p:cNvCxnSpPr>
            <a:cxnSpLocks/>
            <a:stCxn id="68" idx="4"/>
          </p:cNvCxnSpPr>
          <p:nvPr/>
        </p:nvCxnSpPr>
        <p:spPr>
          <a:xfrm flipH="1">
            <a:off x="9863447" y="4171483"/>
            <a:ext cx="1" cy="1538965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1">
            <a:extLst>
              <a:ext uri="{FF2B5EF4-FFF2-40B4-BE49-F238E27FC236}">
                <a16:creationId xmlns:a16="http://schemas.microsoft.com/office/drawing/2014/main" id="{E184AA26-0F1F-5780-4F9B-07C4B88E5C33}"/>
              </a:ext>
            </a:extLst>
          </p:cNvPr>
          <p:cNvCxnSpPr>
            <a:cxnSpLocks/>
            <a:endCxn id="5" idx="4"/>
          </p:cNvCxnSpPr>
          <p:nvPr/>
        </p:nvCxnSpPr>
        <p:spPr>
          <a:xfrm rot="16200000" flipV="1">
            <a:off x="6630664" y="4461125"/>
            <a:ext cx="1669928" cy="1056523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6D69968-703A-C5EB-044E-7140D86D4E6D}"/>
              </a:ext>
            </a:extLst>
          </p:cNvPr>
          <p:cNvSpPr/>
          <p:nvPr/>
        </p:nvSpPr>
        <p:spPr>
          <a:xfrm flipH="1">
            <a:off x="6314843" y="2873070"/>
            <a:ext cx="1245047" cy="1281353"/>
          </a:xfrm>
          <a:prstGeom prst="donut">
            <a:avLst>
              <a:gd name="adj" fmla="val 94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Elbow Connector 31">
            <a:extLst>
              <a:ext uri="{FF2B5EF4-FFF2-40B4-BE49-F238E27FC236}">
                <a16:creationId xmlns:a16="http://schemas.microsoft.com/office/drawing/2014/main" id="{AE20F4B1-EBFE-6D60-A164-666D67A81A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32118" y="4859391"/>
            <a:ext cx="1667990" cy="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079AE378-B0FF-2E11-BEEC-A9CC63D5EF53}"/>
              </a:ext>
            </a:extLst>
          </p:cNvPr>
          <p:cNvSpPr/>
          <p:nvPr/>
        </p:nvSpPr>
        <p:spPr>
          <a:xfrm>
            <a:off x="10665042" y="2864803"/>
            <a:ext cx="1291131" cy="1281353"/>
          </a:xfrm>
          <a:prstGeom prst="donut">
            <a:avLst>
              <a:gd name="adj" fmla="val 94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992C9B-A55D-661E-A473-95E13BC15928}"/>
              </a:ext>
            </a:extLst>
          </p:cNvPr>
          <p:cNvSpPr txBox="1"/>
          <p:nvPr/>
        </p:nvSpPr>
        <p:spPr>
          <a:xfrm>
            <a:off x="7880228" y="3202362"/>
            <a:ext cx="10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Calibri" pitchFamily="34" charset="0"/>
              </a:rPr>
              <a:t>Supreme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Calibri" pitchFamily="34" charset="0"/>
              </a:rPr>
              <a:t>11777</a:t>
            </a: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29A8FDF-761C-DB0E-4DB4-41FBE0E42ECF}"/>
              </a:ext>
            </a:extLst>
          </p:cNvPr>
          <p:cNvSpPr/>
          <p:nvPr/>
        </p:nvSpPr>
        <p:spPr>
          <a:xfrm>
            <a:off x="7770717" y="2873070"/>
            <a:ext cx="1281353" cy="1281353"/>
          </a:xfrm>
          <a:prstGeom prst="donut">
            <a:avLst>
              <a:gd name="adj" fmla="val 941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D9D3B-FD00-5B7A-ACAE-3413D39A2D6B}"/>
              </a:ext>
            </a:extLst>
          </p:cNvPr>
          <p:cNvCxnSpPr>
            <a:cxnSpLocks/>
            <a:stCxn id="18" idx="4"/>
          </p:cNvCxnSpPr>
          <p:nvPr/>
        </p:nvCxnSpPr>
        <p:spPr>
          <a:xfrm flipH="1">
            <a:off x="8411393" y="4154423"/>
            <a:ext cx="1" cy="1538965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884041-14D3-4A02-B7C2-180049A360D2}"/>
              </a:ext>
            </a:extLst>
          </p:cNvPr>
          <p:cNvSpPr txBox="1"/>
          <p:nvPr/>
        </p:nvSpPr>
        <p:spPr>
          <a:xfrm>
            <a:off x="6320429" y="3329823"/>
            <a:ext cx="10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Calibri" pitchFamily="34" charset="0"/>
              </a:rPr>
              <a:t>Classic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Calibri" pitchFamily="34" charset="0"/>
              </a:rPr>
              <a:t>14579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A2F35C-23B9-D591-227B-974B29987127}"/>
              </a:ext>
            </a:extLst>
          </p:cNvPr>
          <p:cNvSpPr txBox="1"/>
          <p:nvPr/>
        </p:nvSpPr>
        <p:spPr>
          <a:xfrm>
            <a:off x="10851662" y="3215649"/>
            <a:ext cx="10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Calibri" pitchFamily="34" charset="0"/>
              </a:rPr>
              <a:t>Chicken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Calibri" pitchFamily="34" charset="0"/>
              </a:rPr>
              <a:t>10815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CC844F8-79FA-45F0-5369-2551CED64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161" y="69596"/>
            <a:ext cx="6020640" cy="223210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5A26C44-BA16-11F1-83F0-BB2394CCE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71" y="34996"/>
            <a:ext cx="2341601" cy="22321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DF140F-1F2D-4116-ACDC-672CD15173CF}"/>
              </a:ext>
            </a:extLst>
          </p:cNvPr>
          <p:cNvGrpSpPr/>
          <p:nvPr/>
        </p:nvGrpSpPr>
        <p:grpSpPr>
          <a:xfrm>
            <a:off x="0" y="111965"/>
            <a:ext cx="3553191" cy="795580"/>
            <a:chOff x="2551705" y="4221672"/>
            <a:chExt cx="935718" cy="6812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D8222B-4B6B-E527-9F69-9850FA024F34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342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AA2A6E-1A7A-D2AF-6580-B47FF7735FB9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Pizza Distribution by Category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E6FB548-45BB-A558-4910-7B91BC40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58616"/>
            <a:ext cx="6252590" cy="44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5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737D0-1634-770D-C8D6-F236DA65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92AC74F-3503-D4EA-A560-C6BEEAFF2731}"/>
              </a:ext>
            </a:extLst>
          </p:cNvPr>
          <p:cNvGrpSpPr/>
          <p:nvPr/>
        </p:nvGrpSpPr>
        <p:grpSpPr>
          <a:xfrm>
            <a:off x="2161599" y="1063756"/>
            <a:ext cx="2894367" cy="5642798"/>
            <a:chOff x="7731116" y="-159093"/>
            <a:chExt cx="1859025" cy="3624317"/>
          </a:xfrm>
        </p:grpSpPr>
        <p:sp>
          <p:nvSpPr>
            <p:cNvPr id="4" name="Graphic 20">
              <a:extLst>
                <a:ext uri="{FF2B5EF4-FFF2-40B4-BE49-F238E27FC236}">
                  <a16:creationId xmlns:a16="http://schemas.microsoft.com/office/drawing/2014/main" id="{FD5604C4-49A6-3133-E8C9-3E8A7CD55B68}"/>
                </a:ext>
              </a:extLst>
            </p:cNvPr>
            <p:cNvSpPr/>
            <p:nvPr/>
          </p:nvSpPr>
          <p:spPr>
            <a:xfrm>
              <a:off x="7731116" y="-159093"/>
              <a:ext cx="1859025" cy="3624317"/>
            </a:xfrm>
            <a:custGeom>
              <a:avLst/>
              <a:gdLst>
                <a:gd name="connsiteX0" fmla="*/ 1109922 w 1133475"/>
                <a:gd name="connsiteY0" fmla="*/ 750223 h 2209800"/>
                <a:gd name="connsiteX1" fmla="*/ 806075 w 1133475"/>
                <a:gd name="connsiteY1" fmla="*/ 754033 h 2209800"/>
                <a:gd name="connsiteX2" fmla="*/ 882275 w 1133475"/>
                <a:gd name="connsiteY2" fmla="*/ 799753 h 2209800"/>
                <a:gd name="connsiteX3" fmla="*/ 781310 w 1133475"/>
                <a:gd name="connsiteY3" fmla="*/ 832138 h 2209800"/>
                <a:gd name="connsiteX4" fmla="*/ 643197 w 1133475"/>
                <a:gd name="connsiteY4" fmla="*/ 733078 h 2209800"/>
                <a:gd name="connsiteX5" fmla="*/ 586047 w 1133475"/>
                <a:gd name="connsiteY5" fmla="*/ 523528 h 2209800"/>
                <a:gd name="connsiteX6" fmla="*/ 522230 w 1133475"/>
                <a:gd name="connsiteY6" fmla="*/ 442566 h 2209800"/>
                <a:gd name="connsiteX7" fmla="*/ 523182 w 1133475"/>
                <a:gd name="connsiteY7" fmla="*/ 442566 h 2209800"/>
                <a:gd name="connsiteX8" fmla="*/ 558425 w 1133475"/>
                <a:gd name="connsiteY8" fmla="*/ 395893 h 2209800"/>
                <a:gd name="connsiteX9" fmla="*/ 566997 w 1133475"/>
                <a:gd name="connsiteY9" fmla="*/ 383511 h 2209800"/>
                <a:gd name="connsiteX10" fmla="*/ 585095 w 1133475"/>
                <a:gd name="connsiteY10" fmla="*/ 318741 h 2209800"/>
                <a:gd name="connsiteX11" fmla="*/ 596525 w 1133475"/>
                <a:gd name="connsiteY11" fmla="*/ 54898 h 2209800"/>
                <a:gd name="connsiteX12" fmla="*/ 576522 w 1133475"/>
                <a:gd name="connsiteY12" fmla="*/ 26323 h 2209800"/>
                <a:gd name="connsiteX13" fmla="*/ 433647 w 1133475"/>
                <a:gd name="connsiteY13" fmla="*/ 87283 h 2209800"/>
                <a:gd name="connsiteX14" fmla="*/ 405072 w 1133475"/>
                <a:gd name="connsiteY14" fmla="*/ 176818 h 2209800"/>
                <a:gd name="connsiteX15" fmla="*/ 371735 w 1133475"/>
                <a:gd name="connsiteY15" fmla="*/ 336838 h 2209800"/>
                <a:gd name="connsiteX16" fmla="*/ 401262 w 1133475"/>
                <a:gd name="connsiteY16" fmla="*/ 420658 h 2209800"/>
                <a:gd name="connsiteX17" fmla="*/ 320300 w 1133475"/>
                <a:gd name="connsiteY17" fmla="*/ 492096 h 2209800"/>
                <a:gd name="connsiteX18" fmla="*/ 20262 w 1133475"/>
                <a:gd name="connsiteY18" fmla="*/ 750223 h 2209800"/>
                <a:gd name="connsiteX19" fmla="*/ 26930 w 1133475"/>
                <a:gd name="connsiteY19" fmla="*/ 830233 h 2209800"/>
                <a:gd name="connsiteX20" fmla="*/ 275532 w 1133475"/>
                <a:gd name="connsiteY20" fmla="*/ 939771 h 2209800"/>
                <a:gd name="connsiteX21" fmla="*/ 307917 w 1133475"/>
                <a:gd name="connsiteY21" fmla="*/ 1035021 h 2209800"/>
                <a:gd name="connsiteX22" fmla="*/ 280295 w 1133475"/>
                <a:gd name="connsiteY22" fmla="*/ 1157893 h 2209800"/>
                <a:gd name="connsiteX23" fmla="*/ 247910 w 1133475"/>
                <a:gd name="connsiteY23" fmla="*/ 1575088 h 2209800"/>
                <a:gd name="connsiteX24" fmla="*/ 246005 w 1133475"/>
                <a:gd name="connsiteY24" fmla="*/ 1602711 h 2209800"/>
                <a:gd name="connsiteX25" fmla="*/ 271722 w 1133475"/>
                <a:gd name="connsiteY25" fmla="*/ 1602711 h 2209800"/>
                <a:gd name="connsiteX26" fmla="*/ 275532 w 1133475"/>
                <a:gd name="connsiteY26" fmla="*/ 1858933 h 2209800"/>
                <a:gd name="connsiteX27" fmla="*/ 279342 w 1133475"/>
                <a:gd name="connsiteY27" fmla="*/ 1916083 h 2209800"/>
                <a:gd name="connsiteX28" fmla="*/ 289820 w 1133475"/>
                <a:gd name="connsiteY28" fmla="*/ 2094201 h 2209800"/>
                <a:gd name="connsiteX29" fmla="*/ 326967 w 1133475"/>
                <a:gd name="connsiteY29" fmla="*/ 2193261 h 2209800"/>
                <a:gd name="connsiteX30" fmla="*/ 423170 w 1133475"/>
                <a:gd name="connsiteY30" fmla="*/ 2189451 h 2209800"/>
                <a:gd name="connsiteX31" fmla="*/ 397452 w 1133475"/>
                <a:gd name="connsiteY31" fmla="*/ 2089438 h 2209800"/>
                <a:gd name="connsiteX32" fmla="*/ 403167 w 1133475"/>
                <a:gd name="connsiteY32" fmla="*/ 1921798 h 2209800"/>
                <a:gd name="connsiteX33" fmla="*/ 400310 w 1133475"/>
                <a:gd name="connsiteY33" fmla="*/ 1817023 h 2209800"/>
                <a:gd name="connsiteX34" fmla="*/ 421265 w 1133475"/>
                <a:gd name="connsiteY34" fmla="*/ 1603663 h 2209800"/>
                <a:gd name="connsiteX35" fmla="*/ 470795 w 1133475"/>
                <a:gd name="connsiteY35" fmla="*/ 1603663 h 2209800"/>
                <a:gd name="connsiteX36" fmla="*/ 472700 w 1133475"/>
                <a:gd name="connsiteY36" fmla="*/ 1610331 h 2209800"/>
                <a:gd name="connsiteX37" fmla="*/ 471747 w 1133475"/>
                <a:gd name="connsiteY37" fmla="*/ 1608426 h 2209800"/>
                <a:gd name="connsiteX38" fmla="*/ 473652 w 1133475"/>
                <a:gd name="connsiteY38" fmla="*/ 1851313 h 2209800"/>
                <a:gd name="connsiteX39" fmla="*/ 479367 w 1133475"/>
                <a:gd name="connsiteY39" fmla="*/ 1927513 h 2209800"/>
                <a:gd name="connsiteX40" fmla="*/ 482225 w 1133475"/>
                <a:gd name="connsiteY40" fmla="*/ 2052291 h 2209800"/>
                <a:gd name="connsiteX41" fmla="*/ 482225 w 1133475"/>
                <a:gd name="connsiteY41" fmla="*/ 2086581 h 2209800"/>
                <a:gd name="connsiteX42" fmla="*/ 533660 w 1133475"/>
                <a:gd name="connsiteY42" fmla="*/ 2124681 h 2209800"/>
                <a:gd name="connsiteX43" fmla="*/ 654627 w 1133475"/>
                <a:gd name="connsiteY43" fmla="*/ 2171353 h 2209800"/>
                <a:gd name="connsiteX44" fmla="*/ 704157 w 1133475"/>
                <a:gd name="connsiteY44" fmla="*/ 2158971 h 2209800"/>
                <a:gd name="connsiteX45" fmla="*/ 677487 w 1133475"/>
                <a:gd name="connsiteY45" fmla="*/ 2114203 h 2209800"/>
                <a:gd name="connsiteX46" fmla="*/ 601287 w 1133475"/>
                <a:gd name="connsiteY46" fmla="*/ 1846551 h 2209800"/>
                <a:gd name="connsiteX47" fmla="*/ 614622 w 1133475"/>
                <a:gd name="connsiteY47" fmla="*/ 1631286 h 2209800"/>
                <a:gd name="connsiteX48" fmla="*/ 626052 w 1133475"/>
                <a:gd name="connsiteY48" fmla="*/ 1593186 h 2209800"/>
                <a:gd name="connsiteX49" fmla="*/ 666057 w 1133475"/>
                <a:gd name="connsiteY49" fmla="*/ 1549371 h 2209800"/>
                <a:gd name="connsiteX50" fmla="*/ 634625 w 1133475"/>
                <a:gd name="connsiteY50" fmla="*/ 1023591 h 2209800"/>
                <a:gd name="connsiteX51" fmla="*/ 690822 w 1133475"/>
                <a:gd name="connsiteY51" fmla="*/ 928341 h 2209800"/>
                <a:gd name="connsiteX52" fmla="*/ 1009910 w 1133475"/>
                <a:gd name="connsiteY52" fmla="*/ 814993 h 2209800"/>
                <a:gd name="connsiteX53" fmla="*/ 1059440 w 1133475"/>
                <a:gd name="connsiteY53" fmla="*/ 800706 h 2209800"/>
                <a:gd name="connsiteX54" fmla="*/ 1115637 w 1133475"/>
                <a:gd name="connsiteY54" fmla="*/ 780703 h 2209800"/>
                <a:gd name="connsiteX55" fmla="*/ 1109922 w 1133475"/>
                <a:gd name="connsiteY55" fmla="*/ 750223 h 2209800"/>
                <a:gd name="connsiteX56" fmla="*/ 334587 w 1133475"/>
                <a:gd name="connsiteY56" fmla="*/ 871191 h 2209800"/>
                <a:gd name="connsiteX57" fmla="*/ 137420 w 1133475"/>
                <a:gd name="connsiteY57" fmla="*/ 780703 h 2209800"/>
                <a:gd name="connsiteX58" fmla="*/ 278390 w 1133475"/>
                <a:gd name="connsiteY58" fmla="*/ 688311 h 2209800"/>
                <a:gd name="connsiteX59" fmla="*/ 334587 w 1133475"/>
                <a:gd name="connsiteY59" fmla="*/ 871191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133475" h="2209800">
                  <a:moveTo>
                    <a:pt x="1109922" y="750223"/>
                  </a:moveTo>
                  <a:cubicBezTo>
                    <a:pt x="1056582" y="753081"/>
                    <a:pt x="878465" y="754033"/>
                    <a:pt x="806075" y="754033"/>
                  </a:cubicBezTo>
                  <a:cubicBezTo>
                    <a:pt x="828935" y="805468"/>
                    <a:pt x="866082" y="773083"/>
                    <a:pt x="882275" y="799753"/>
                  </a:cubicBezTo>
                  <a:cubicBezTo>
                    <a:pt x="851795" y="838806"/>
                    <a:pt x="818457" y="826423"/>
                    <a:pt x="781310" y="832138"/>
                  </a:cubicBezTo>
                  <a:cubicBezTo>
                    <a:pt x="648912" y="852141"/>
                    <a:pt x="634625" y="866428"/>
                    <a:pt x="643197" y="733078"/>
                  </a:cubicBezTo>
                  <a:cubicBezTo>
                    <a:pt x="647960" y="650211"/>
                    <a:pt x="683202" y="548293"/>
                    <a:pt x="586047" y="523528"/>
                  </a:cubicBezTo>
                  <a:cubicBezTo>
                    <a:pt x="524135" y="507336"/>
                    <a:pt x="519372" y="474951"/>
                    <a:pt x="522230" y="442566"/>
                  </a:cubicBezTo>
                  <a:cubicBezTo>
                    <a:pt x="522230" y="442566"/>
                    <a:pt x="523182" y="442566"/>
                    <a:pt x="523182" y="442566"/>
                  </a:cubicBezTo>
                  <a:cubicBezTo>
                    <a:pt x="525087" y="429231"/>
                    <a:pt x="548900" y="413991"/>
                    <a:pt x="558425" y="395893"/>
                  </a:cubicBezTo>
                  <a:cubicBezTo>
                    <a:pt x="561282" y="392083"/>
                    <a:pt x="564140" y="387321"/>
                    <a:pt x="566997" y="383511"/>
                  </a:cubicBezTo>
                  <a:cubicBezTo>
                    <a:pt x="583190" y="362556"/>
                    <a:pt x="582237" y="340648"/>
                    <a:pt x="585095" y="318741"/>
                  </a:cubicBezTo>
                  <a:cubicBezTo>
                    <a:pt x="611765" y="214918"/>
                    <a:pt x="586047" y="144433"/>
                    <a:pt x="596525" y="54898"/>
                  </a:cubicBezTo>
                  <a:cubicBezTo>
                    <a:pt x="598430" y="40611"/>
                    <a:pt x="590810" y="32038"/>
                    <a:pt x="576522" y="26323"/>
                  </a:cubicBezTo>
                  <a:cubicBezTo>
                    <a:pt x="480320" y="-9872"/>
                    <a:pt x="454602" y="-24159"/>
                    <a:pt x="433647" y="87283"/>
                  </a:cubicBezTo>
                  <a:cubicBezTo>
                    <a:pt x="426980" y="120621"/>
                    <a:pt x="409835" y="143481"/>
                    <a:pt x="405072" y="176818"/>
                  </a:cubicBezTo>
                  <a:cubicBezTo>
                    <a:pt x="398405" y="232063"/>
                    <a:pt x="351732" y="280641"/>
                    <a:pt x="371735" y="336838"/>
                  </a:cubicBezTo>
                  <a:cubicBezTo>
                    <a:pt x="382212" y="367318"/>
                    <a:pt x="396500" y="417801"/>
                    <a:pt x="401262" y="420658"/>
                  </a:cubicBezTo>
                  <a:cubicBezTo>
                    <a:pt x="396500" y="448281"/>
                    <a:pt x="414597" y="471141"/>
                    <a:pt x="320300" y="492096"/>
                  </a:cubicBezTo>
                  <a:cubicBezTo>
                    <a:pt x="178377" y="524481"/>
                    <a:pt x="113607" y="646401"/>
                    <a:pt x="20262" y="750223"/>
                  </a:cubicBezTo>
                  <a:cubicBezTo>
                    <a:pt x="-6408" y="779751"/>
                    <a:pt x="-9265" y="807373"/>
                    <a:pt x="26930" y="830233"/>
                  </a:cubicBezTo>
                  <a:cubicBezTo>
                    <a:pt x="115512" y="886431"/>
                    <a:pt x="193617" y="900718"/>
                    <a:pt x="275532" y="939771"/>
                  </a:cubicBezTo>
                  <a:cubicBezTo>
                    <a:pt x="351732" y="975966"/>
                    <a:pt x="336492" y="955011"/>
                    <a:pt x="307917" y="1035021"/>
                  </a:cubicBezTo>
                  <a:cubicBezTo>
                    <a:pt x="293630" y="1075026"/>
                    <a:pt x="284105" y="1115031"/>
                    <a:pt x="280295" y="1157893"/>
                  </a:cubicBezTo>
                  <a:cubicBezTo>
                    <a:pt x="267912" y="1306483"/>
                    <a:pt x="265055" y="1427451"/>
                    <a:pt x="247910" y="1575088"/>
                  </a:cubicBezTo>
                  <a:cubicBezTo>
                    <a:pt x="248862" y="1575088"/>
                    <a:pt x="246005" y="1602711"/>
                    <a:pt x="246005" y="1602711"/>
                  </a:cubicBezTo>
                  <a:lnTo>
                    <a:pt x="271722" y="1602711"/>
                  </a:lnTo>
                  <a:cubicBezTo>
                    <a:pt x="269817" y="1688436"/>
                    <a:pt x="277437" y="1773208"/>
                    <a:pt x="275532" y="1858933"/>
                  </a:cubicBezTo>
                  <a:cubicBezTo>
                    <a:pt x="275532" y="1877983"/>
                    <a:pt x="271722" y="1900843"/>
                    <a:pt x="279342" y="1916083"/>
                  </a:cubicBezTo>
                  <a:cubicBezTo>
                    <a:pt x="308870" y="1973233"/>
                    <a:pt x="296487" y="2032288"/>
                    <a:pt x="289820" y="2094201"/>
                  </a:cubicBezTo>
                  <a:cubicBezTo>
                    <a:pt x="286010" y="2130396"/>
                    <a:pt x="294582" y="2167544"/>
                    <a:pt x="326967" y="2193261"/>
                  </a:cubicBezTo>
                  <a:cubicBezTo>
                    <a:pt x="362210" y="2204691"/>
                    <a:pt x="388880" y="2226599"/>
                    <a:pt x="423170" y="2189451"/>
                  </a:cubicBezTo>
                  <a:cubicBezTo>
                    <a:pt x="417455" y="2156113"/>
                    <a:pt x="403167" y="2122776"/>
                    <a:pt x="397452" y="2089438"/>
                  </a:cubicBezTo>
                  <a:cubicBezTo>
                    <a:pt x="388880" y="2058958"/>
                    <a:pt x="394595" y="1957041"/>
                    <a:pt x="403167" y="1921798"/>
                  </a:cubicBezTo>
                  <a:cubicBezTo>
                    <a:pt x="406025" y="1888461"/>
                    <a:pt x="397452" y="1820833"/>
                    <a:pt x="400310" y="1817023"/>
                  </a:cubicBezTo>
                  <a:cubicBezTo>
                    <a:pt x="390785" y="1734156"/>
                    <a:pt x="403167" y="1682721"/>
                    <a:pt x="421265" y="1603663"/>
                  </a:cubicBezTo>
                  <a:lnTo>
                    <a:pt x="470795" y="1603663"/>
                  </a:lnTo>
                  <a:cubicBezTo>
                    <a:pt x="471747" y="1605568"/>
                    <a:pt x="471747" y="1608426"/>
                    <a:pt x="472700" y="1610331"/>
                  </a:cubicBezTo>
                  <a:lnTo>
                    <a:pt x="471747" y="1608426"/>
                  </a:lnTo>
                  <a:cubicBezTo>
                    <a:pt x="491750" y="1692246"/>
                    <a:pt x="464127" y="1767493"/>
                    <a:pt x="473652" y="1851313"/>
                  </a:cubicBezTo>
                  <a:cubicBezTo>
                    <a:pt x="483177" y="1876078"/>
                    <a:pt x="455555" y="1903701"/>
                    <a:pt x="479367" y="1927513"/>
                  </a:cubicBezTo>
                  <a:cubicBezTo>
                    <a:pt x="494607" y="1965613"/>
                    <a:pt x="466032" y="2014191"/>
                    <a:pt x="482225" y="2052291"/>
                  </a:cubicBezTo>
                  <a:cubicBezTo>
                    <a:pt x="482225" y="2060863"/>
                    <a:pt x="482225" y="2078008"/>
                    <a:pt x="482225" y="2086581"/>
                  </a:cubicBezTo>
                  <a:cubicBezTo>
                    <a:pt x="483177" y="2125633"/>
                    <a:pt x="518420" y="2109441"/>
                    <a:pt x="533660" y="2124681"/>
                  </a:cubicBezTo>
                  <a:cubicBezTo>
                    <a:pt x="589857" y="2123728"/>
                    <a:pt x="596525" y="2176116"/>
                    <a:pt x="654627" y="2171353"/>
                  </a:cubicBezTo>
                  <a:cubicBezTo>
                    <a:pt x="671772" y="2169449"/>
                    <a:pt x="695585" y="2178021"/>
                    <a:pt x="704157" y="2158971"/>
                  </a:cubicBezTo>
                  <a:cubicBezTo>
                    <a:pt x="713682" y="2138016"/>
                    <a:pt x="691775" y="2123728"/>
                    <a:pt x="677487" y="2114203"/>
                  </a:cubicBezTo>
                  <a:cubicBezTo>
                    <a:pt x="562235" y="2034193"/>
                    <a:pt x="588905" y="1957993"/>
                    <a:pt x="601287" y="1846551"/>
                  </a:cubicBezTo>
                  <a:cubicBezTo>
                    <a:pt x="608907" y="1775113"/>
                    <a:pt x="611765" y="1703676"/>
                    <a:pt x="614622" y="1631286"/>
                  </a:cubicBezTo>
                  <a:cubicBezTo>
                    <a:pt x="615575" y="1618903"/>
                    <a:pt x="625100" y="1606521"/>
                    <a:pt x="626052" y="1593186"/>
                  </a:cubicBezTo>
                  <a:cubicBezTo>
                    <a:pt x="649865" y="1575088"/>
                    <a:pt x="666057" y="1576041"/>
                    <a:pt x="666057" y="1549371"/>
                  </a:cubicBezTo>
                  <a:cubicBezTo>
                    <a:pt x="666057" y="1383636"/>
                    <a:pt x="655580" y="1188373"/>
                    <a:pt x="634625" y="1023591"/>
                  </a:cubicBezTo>
                  <a:cubicBezTo>
                    <a:pt x="627005" y="965488"/>
                    <a:pt x="634625" y="938818"/>
                    <a:pt x="690822" y="928341"/>
                  </a:cubicBezTo>
                  <a:cubicBezTo>
                    <a:pt x="798455" y="906433"/>
                    <a:pt x="910850" y="865476"/>
                    <a:pt x="1009910" y="814993"/>
                  </a:cubicBezTo>
                  <a:cubicBezTo>
                    <a:pt x="1030865" y="816898"/>
                    <a:pt x="1046105" y="814993"/>
                    <a:pt x="1059440" y="800706"/>
                  </a:cubicBezTo>
                  <a:cubicBezTo>
                    <a:pt x="1093730" y="774036"/>
                    <a:pt x="1078490" y="791181"/>
                    <a:pt x="1115637" y="780703"/>
                  </a:cubicBezTo>
                  <a:cubicBezTo>
                    <a:pt x="1156595" y="759748"/>
                    <a:pt x="1137545" y="749271"/>
                    <a:pt x="1109922" y="750223"/>
                  </a:cubicBezTo>
                  <a:close/>
                  <a:moveTo>
                    <a:pt x="334587" y="871191"/>
                  </a:moveTo>
                  <a:cubicBezTo>
                    <a:pt x="313632" y="896908"/>
                    <a:pt x="173615" y="802611"/>
                    <a:pt x="137420" y="780703"/>
                  </a:cubicBezTo>
                  <a:cubicBezTo>
                    <a:pt x="178377" y="740698"/>
                    <a:pt x="237432" y="658783"/>
                    <a:pt x="278390" y="688311"/>
                  </a:cubicBezTo>
                  <a:cubicBezTo>
                    <a:pt x="307917" y="710218"/>
                    <a:pt x="364115" y="834996"/>
                    <a:pt x="334587" y="87119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50D90FA-5591-F95E-5050-A805BA3A536F}"/>
                </a:ext>
              </a:extLst>
            </p:cNvPr>
            <p:cNvSpPr/>
            <p:nvPr/>
          </p:nvSpPr>
          <p:spPr>
            <a:xfrm>
              <a:off x="8271807" y="620940"/>
              <a:ext cx="551393" cy="1537213"/>
            </a:xfrm>
            <a:custGeom>
              <a:avLst/>
              <a:gdLst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17443 w 536713"/>
                <a:gd name="connsiteY4" fmla="*/ 99392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56835"/>
                <a:gd name="connsiteY0" fmla="*/ 0 h 1530626"/>
                <a:gd name="connsiteX1" fmla="*/ 159026 w 556835"/>
                <a:gd name="connsiteY1" fmla="*/ 268357 h 1530626"/>
                <a:gd name="connsiteX2" fmla="*/ 387626 w 556835"/>
                <a:gd name="connsiteY2" fmla="*/ 268357 h 1530626"/>
                <a:gd name="connsiteX3" fmla="*/ 367747 w 556835"/>
                <a:gd name="connsiteY3" fmla="*/ 49696 h 1530626"/>
                <a:gd name="connsiteX4" fmla="*/ 409180 w 556835"/>
                <a:gd name="connsiteY4" fmla="*/ 77358 h 1530626"/>
                <a:gd name="connsiteX5" fmla="*/ 450015 w 556835"/>
                <a:gd name="connsiteY5" fmla="*/ 303323 h 1530626"/>
                <a:gd name="connsiteX6" fmla="*/ 473246 w 556835"/>
                <a:gd name="connsiteY6" fmla="*/ 473486 h 1530626"/>
                <a:gd name="connsiteX7" fmla="*/ 536713 w 556835"/>
                <a:gd name="connsiteY7" fmla="*/ 1530626 h 1530626"/>
                <a:gd name="connsiteX8" fmla="*/ 79513 w 556835"/>
                <a:gd name="connsiteY8" fmla="*/ 1520687 h 1530626"/>
                <a:gd name="connsiteX9" fmla="*/ 139147 w 556835"/>
                <a:gd name="connsiteY9" fmla="*/ 695739 h 1530626"/>
                <a:gd name="connsiteX10" fmla="*/ 9939 w 556835"/>
                <a:gd name="connsiteY10" fmla="*/ 636105 h 1530626"/>
                <a:gd name="connsiteX11" fmla="*/ 0 w 556835"/>
                <a:gd name="connsiteY11" fmla="*/ 606287 h 1530626"/>
                <a:gd name="connsiteX12" fmla="*/ 109330 w 556835"/>
                <a:gd name="connsiteY12" fmla="*/ 636105 h 1530626"/>
                <a:gd name="connsiteX13" fmla="*/ 49695 w 556835"/>
                <a:gd name="connsiteY13" fmla="*/ 318052 h 1530626"/>
                <a:gd name="connsiteX14" fmla="*/ 39756 w 55683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3436"/>
                <a:gd name="connsiteY0" fmla="*/ 0 h 1530626"/>
                <a:gd name="connsiteX1" fmla="*/ 159026 w 553436"/>
                <a:gd name="connsiteY1" fmla="*/ 268357 h 1530626"/>
                <a:gd name="connsiteX2" fmla="*/ 387626 w 553436"/>
                <a:gd name="connsiteY2" fmla="*/ 268357 h 1530626"/>
                <a:gd name="connsiteX3" fmla="*/ 367747 w 553436"/>
                <a:gd name="connsiteY3" fmla="*/ 49696 h 1530626"/>
                <a:gd name="connsiteX4" fmla="*/ 409180 w 553436"/>
                <a:gd name="connsiteY4" fmla="*/ 77358 h 1530626"/>
                <a:gd name="connsiteX5" fmla="*/ 450015 w 553436"/>
                <a:gd name="connsiteY5" fmla="*/ 303323 h 1530626"/>
                <a:gd name="connsiteX6" fmla="*/ 440195 w 553436"/>
                <a:gd name="connsiteY6" fmla="*/ 517553 h 1530626"/>
                <a:gd name="connsiteX7" fmla="*/ 536713 w 553436"/>
                <a:gd name="connsiteY7" fmla="*/ 1530626 h 1530626"/>
                <a:gd name="connsiteX8" fmla="*/ 79513 w 553436"/>
                <a:gd name="connsiteY8" fmla="*/ 1520687 h 1530626"/>
                <a:gd name="connsiteX9" fmla="*/ 139147 w 553436"/>
                <a:gd name="connsiteY9" fmla="*/ 695739 h 1530626"/>
                <a:gd name="connsiteX10" fmla="*/ 9939 w 553436"/>
                <a:gd name="connsiteY10" fmla="*/ 636105 h 1530626"/>
                <a:gd name="connsiteX11" fmla="*/ 0 w 553436"/>
                <a:gd name="connsiteY11" fmla="*/ 606287 h 1530626"/>
                <a:gd name="connsiteX12" fmla="*/ 109330 w 553436"/>
                <a:gd name="connsiteY12" fmla="*/ 636105 h 1530626"/>
                <a:gd name="connsiteX13" fmla="*/ 49695 w 553436"/>
                <a:gd name="connsiteY13" fmla="*/ 318052 h 1530626"/>
                <a:gd name="connsiteX14" fmla="*/ 39756 w 553436"/>
                <a:gd name="connsiteY14" fmla="*/ 0 h 1530626"/>
                <a:gd name="connsiteX0" fmla="*/ 39756 w 551130"/>
                <a:gd name="connsiteY0" fmla="*/ 0 h 1530626"/>
                <a:gd name="connsiteX1" fmla="*/ 159026 w 551130"/>
                <a:gd name="connsiteY1" fmla="*/ 268357 h 1530626"/>
                <a:gd name="connsiteX2" fmla="*/ 387626 w 551130"/>
                <a:gd name="connsiteY2" fmla="*/ 268357 h 1530626"/>
                <a:gd name="connsiteX3" fmla="*/ 367747 w 551130"/>
                <a:gd name="connsiteY3" fmla="*/ 49696 h 1530626"/>
                <a:gd name="connsiteX4" fmla="*/ 409180 w 551130"/>
                <a:gd name="connsiteY4" fmla="*/ 77358 h 1530626"/>
                <a:gd name="connsiteX5" fmla="*/ 450015 w 551130"/>
                <a:gd name="connsiteY5" fmla="*/ 303323 h 1530626"/>
                <a:gd name="connsiteX6" fmla="*/ 440195 w 551130"/>
                <a:gd name="connsiteY6" fmla="*/ 517553 h 1530626"/>
                <a:gd name="connsiteX7" fmla="*/ 536713 w 551130"/>
                <a:gd name="connsiteY7" fmla="*/ 1530626 h 1530626"/>
                <a:gd name="connsiteX8" fmla="*/ 79513 w 551130"/>
                <a:gd name="connsiteY8" fmla="*/ 1520687 h 1530626"/>
                <a:gd name="connsiteX9" fmla="*/ 139147 w 551130"/>
                <a:gd name="connsiteY9" fmla="*/ 695739 h 1530626"/>
                <a:gd name="connsiteX10" fmla="*/ 9939 w 551130"/>
                <a:gd name="connsiteY10" fmla="*/ 636105 h 1530626"/>
                <a:gd name="connsiteX11" fmla="*/ 0 w 551130"/>
                <a:gd name="connsiteY11" fmla="*/ 606287 h 1530626"/>
                <a:gd name="connsiteX12" fmla="*/ 109330 w 551130"/>
                <a:gd name="connsiteY12" fmla="*/ 636105 h 1530626"/>
                <a:gd name="connsiteX13" fmla="*/ 49695 w 551130"/>
                <a:gd name="connsiteY13" fmla="*/ 318052 h 1530626"/>
                <a:gd name="connsiteX14" fmla="*/ 39756 w 551130"/>
                <a:gd name="connsiteY14" fmla="*/ 0 h 1530626"/>
                <a:gd name="connsiteX0" fmla="*/ 39756 w 552204"/>
                <a:gd name="connsiteY0" fmla="*/ 0 h 1530626"/>
                <a:gd name="connsiteX1" fmla="*/ 159026 w 552204"/>
                <a:gd name="connsiteY1" fmla="*/ 268357 h 1530626"/>
                <a:gd name="connsiteX2" fmla="*/ 387626 w 552204"/>
                <a:gd name="connsiteY2" fmla="*/ 268357 h 1530626"/>
                <a:gd name="connsiteX3" fmla="*/ 367747 w 552204"/>
                <a:gd name="connsiteY3" fmla="*/ 49696 h 1530626"/>
                <a:gd name="connsiteX4" fmla="*/ 409180 w 552204"/>
                <a:gd name="connsiteY4" fmla="*/ 77358 h 1530626"/>
                <a:gd name="connsiteX5" fmla="*/ 450015 w 552204"/>
                <a:gd name="connsiteY5" fmla="*/ 303323 h 1530626"/>
                <a:gd name="connsiteX6" fmla="*/ 440195 w 552204"/>
                <a:gd name="connsiteY6" fmla="*/ 517553 h 1530626"/>
                <a:gd name="connsiteX7" fmla="*/ 536713 w 552204"/>
                <a:gd name="connsiteY7" fmla="*/ 1530626 h 1530626"/>
                <a:gd name="connsiteX8" fmla="*/ 79513 w 552204"/>
                <a:gd name="connsiteY8" fmla="*/ 1520687 h 1530626"/>
                <a:gd name="connsiteX9" fmla="*/ 139147 w 552204"/>
                <a:gd name="connsiteY9" fmla="*/ 695739 h 1530626"/>
                <a:gd name="connsiteX10" fmla="*/ 9939 w 552204"/>
                <a:gd name="connsiteY10" fmla="*/ 636105 h 1530626"/>
                <a:gd name="connsiteX11" fmla="*/ 0 w 552204"/>
                <a:gd name="connsiteY11" fmla="*/ 606287 h 1530626"/>
                <a:gd name="connsiteX12" fmla="*/ 109330 w 552204"/>
                <a:gd name="connsiteY12" fmla="*/ 636105 h 1530626"/>
                <a:gd name="connsiteX13" fmla="*/ 49695 w 552204"/>
                <a:gd name="connsiteY13" fmla="*/ 318052 h 1530626"/>
                <a:gd name="connsiteX14" fmla="*/ 39756 w 552204"/>
                <a:gd name="connsiteY14" fmla="*/ 0 h 1530626"/>
                <a:gd name="connsiteX0" fmla="*/ 39756 w 538253"/>
                <a:gd name="connsiteY0" fmla="*/ 0 h 1530626"/>
                <a:gd name="connsiteX1" fmla="*/ 159026 w 538253"/>
                <a:gd name="connsiteY1" fmla="*/ 268357 h 1530626"/>
                <a:gd name="connsiteX2" fmla="*/ 387626 w 538253"/>
                <a:gd name="connsiteY2" fmla="*/ 268357 h 1530626"/>
                <a:gd name="connsiteX3" fmla="*/ 367747 w 538253"/>
                <a:gd name="connsiteY3" fmla="*/ 49696 h 1530626"/>
                <a:gd name="connsiteX4" fmla="*/ 409180 w 538253"/>
                <a:gd name="connsiteY4" fmla="*/ 77358 h 1530626"/>
                <a:gd name="connsiteX5" fmla="*/ 450015 w 538253"/>
                <a:gd name="connsiteY5" fmla="*/ 303323 h 1530626"/>
                <a:gd name="connsiteX6" fmla="*/ 440195 w 538253"/>
                <a:gd name="connsiteY6" fmla="*/ 517553 h 1530626"/>
                <a:gd name="connsiteX7" fmla="*/ 536713 w 538253"/>
                <a:gd name="connsiteY7" fmla="*/ 1530626 h 1530626"/>
                <a:gd name="connsiteX8" fmla="*/ 79513 w 538253"/>
                <a:gd name="connsiteY8" fmla="*/ 1520687 h 1530626"/>
                <a:gd name="connsiteX9" fmla="*/ 139147 w 538253"/>
                <a:gd name="connsiteY9" fmla="*/ 695739 h 1530626"/>
                <a:gd name="connsiteX10" fmla="*/ 9939 w 538253"/>
                <a:gd name="connsiteY10" fmla="*/ 636105 h 1530626"/>
                <a:gd name="connsiteX11" fmla="*/ 0 w 538253"/>
                <a:gd name="connsiteY11" fmla="*/ 606287 h 1530626"/>
                <a:gd name="connsiteX12" fmla="*/ 109330 w 538253"/>
                <a:gd name="connsiteY12" fmla="*/ 636105 h 1530626"/>
                <a:gd name="connsiteX13" fmla="*/ 49695 w 538253"/>
                <a:gd name="connsiteY13" fmla="*/ 318052 h 1530626"/>
                <a:gd name="connsiteX14" fmla="*/ 39756 w 538253"/>
                <a:gd name="connsiteY14" fmla="*/ 0 h 1530626"/>
                <a:gd name="connsiteX0" fmla="*/ 39756 w 538401"/>
                <a:gd name="connsiteY0" fmla="*/ 0 h 1530626"/>
                <a:gd name="connsiteX1" fmla="*/ 159026 w 538401"/>
                <a:gd name="connsiteY1" fmla="*/ 268357 h 1530626"/>
                <a:gd name="connsiteX2" fmla="*/ 387626 w 538401"/>
                <a:gd name="connsiteY2" fmla="*/ 268357 h 1530626"/>
                <a:gd name="connsiteX3" fmla="*/ 367747 w 538401"/>
                <a:gd name="connsiteY3" fmla="*/ 49696 h 1530626"/>
                <a:gd name="connsiteX4" fmla="*/ 409180 w 538401"/>
                <a:gd name="connsiteY4" fmla="*/ 77358 h 1530626"/>
                <a:gd name="connsiteX5" fmla="*/ 450015 w 538401"/>
                <a:gd name="connsiteY5" fmla="*/ 303323 h 1530626"/>
                <a:gd name="connsiteX6" fmla="*/ 451211 w 538401"/>
                <a:gd name="connsiteY6" fmla="*/ 611197 h 1530626"/>
                <a:gd name="connsiteX7" fmla="*/ 536713 w 538401"/>
                <a:gd name="connsiteY7" fmla="*/ 1530626 h 1530626"/>
                <a:gd name="connsiteX8" fmla="*/ 79513 w 538401"/>
                <a:gd name="connsiteY8" fmla="*/ 1520687 h 1530626"/>
                <a:gd name="connsiteX9" fmla="*/ 139147 w 538401"/>
                <a:gd name="connsiteY9" fmla="*/ 695739 h 1530626"/>
                <a:gd name="connsiteX10" fmla="*/ 9939 w 538401"/>
                <a:gd name="connsiteY10" fmla="*/ 636105 h 1530626"/>
                <a:gd name="connsiteX11" fmla="*/ 0 w 538401"/>
                <a:gd name="connsiteY11" fmla="*/ 606287 h 1530626"/>
                <a:gd name="connsiteX12" fmla="*/ 109330 w 538401"/>
                <a:gd name="connsiteY12" fmla="*/ 636105 h 1530626"/>
                <a:gd name="connsiteX13" fmla="*/ 49695 w 538401"/>
                <a:gd name="connsiteY13" fmla="*/ 318052 h 1530626"/>
                <a:gd name="connsiteX14" fmla="*/ 39756 w 538401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39756 w 539298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43588 w 539298"/>
                <a:gd name="connsiteY14" fmla="*/ 126455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23101 w 539298"/>
                <a:gd name="connsiteY12" fmla="*/ 649876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4248 w 533790"/>
                <a:gd name="connsiteY0" fmla="*/ 0 h 1530626"/>
                <a:gd name="connsiteX1" fmla="*/ 153518 w 533790"/>
                <a:gd name="connsiteY1" fmla="*/ 268357 h 1530626"/>
                <a:gd name="connsiteX2" fmla="*/ 401397 w 533790"/>
                <a:gd name="connsiteY2" fmla="*/ 268357 h 1530626"/>
                <a:gd name="connsiteX3" fmla="*/ 362239 w 533790"/>
                <a:gd name="connsiteY3" fmla="*/ 49696 h 1530626"/>
                <a:gd name="connsiteX4" fmla="*/ 403672 w 533790"/>
                <a:gd name="connsiteY4" fmla="*/ 77358 h 1530626"/>
                <a:gd name="connsiteX5" fmla="*/ 444507 w 533790"/>
                <a:gd name="connsiteY5" fmla="*/ 303323 h 1530626"/>
                <a:gd name="connsiteX6" fmla="*/ 445703 w 533790"/>
                <a:gd name="connsiteY6" fmla="*/ 611197 h 1530626"/>
                <a:gd name="connsiteX7" fmla="*/ 531205 w 533790"/>
                <a:gd name="connsiteY7" fmla="*/ 1530626 h 1530626"/>
                <a:gd name="connsiteX8" fmla="*/ 74005 w 533790"/>
                <a:gd name="connsiteY8" fmla="*/ 1520687 h 1530626"/>
                <a:gd name="connsiteX9" fmla="*/ 133639 w 533790"/>
                <a:gd name="connsiteY9" fmla="*/ 695739 h 1530626"/>
                <a:gd name="connsiteX10" fmla="*/ 4431 w 533790"/>
                <a:gd name="connsiteY10" fmla="*/ 636105 h 1530626"/>
                <a:gd name="connsiteX11" fmla="*/ 0 w 533790"/>
                <a:gd name="connsiteY11" fmla="*/ 683405 h 1530626"/>
                <a:gd name="connsiteX12" fmla="*/ 117593 w 533790"/>
                <a:gd name="connsiteY12" fmla="*/ 649876 h 1530626"/>
                <a:gd name="connsiteX13" fmla="*/ 118551 w 533790"/>
                <a:gd name="connsiteY13" fmla="*/ 279493 h 1530626"/>
                <a:gd name="connsiteX14" fmla="*/ 7784 w 533790"/>
                <a:gd name="connsiteY14" fmla="*/ 16286 h 1530626"/>
                <a:gd name="connsiteX15" fmla="*/ 34248 w 53379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9340 w 543130"/>
                <a:gd name="connsiteY11" fmla="*/ 683405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6586 w 543130"/>
                <a:gd name="connsiteY11" fmla="*/ 661371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51242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82596 w 551393"/>
                <a:gd name="connsiteY3" fmla="*/ 66221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7213"/>
                <a:gd name="connsiteX1" fmla="*/ 171121 w 551393"/>
                <a:gd name="connsiteY1" fmla="*/ 268357 h 1537213"/>
                <a:gd name="connsiteX2" fmla="*/ 419000 w 551393"/>
                <a:gd name="connsiteY2" fmla="*/ 268357 h 1537213"/>
                <a:gd name="connsiteX3" fmla="*/ 382596 w 551393"/>
                <a:gd name="connsiteY3" fmla="*/ 66221 h 1537213"/>
                <a:gd name="connsiteX4" fmla="*/ 421275 w 551393"/>
                <a:gd name="connsiteY4" fmla="*/ 77358 h 1537213"/>
                <a:gd name="connsiteX5" fmla="*/ 462110 w 551393"/>
                <a:gd name="connsiteY5" fmla="*/ 303323 h 1537213"/>
                <a:gd name="connsiteX6" fmla="*/ 463306 w 551393"/>
                <a:gd name="connsiteY6" fmla="*/ 611197 h 1537213"/>
                <a:gd name="connsiteX7" fmla="*/ 548808 w 551393"/>
                <a:gd name="connsiteY7" fmla="*/ 1530626 h 1537213"/>
                <a:gd name="connsiteX8" fmla="*/ 64066 w 551393"/>
                <a:gd name="connsiteY8" fmla="*/ 1537213 h 1537213"/>
                <a:gd name="connsiteX9" fmla="*/ 134717 w 551393"/>
                <a:gd name="connsiteY9" fmla="*/ 695739 h 1537213"/>
                <a:gd name="connsiteX10" fmla="*/ 0 w 551393"/>
                <a:gd name="connsiteY10" fmla="*/ 696698 h 1537213"/>
                <a:gd name="connsiteX11" fmla="*/ 14849 w 551393"/>
                <a:gd name="connsiteY11" fmla="*/ 661371 h 1537213"/>
                <a:gd name="connsiteX12" fmla="*/ 135196 w 551393"/>
                <a:gd name="connsiteY12" fmla="*/ 649876 h 1537213"/>
                <a:gd name="connsiteX13" fmla="*/ 136154 w 551393"/>
                <a:gd name="connsiteY13" fmla="*/ 279493 h 1537213"/>
                <a:gd name="connsiteX14" fmla="*/ 25387 w 551393"/>
                <a:gd name="connsiteY14" fmla="*/ 16286 h 1537213"/>
                <a:gd name="connsiteX15" fmla="*/ 51851 w 551393"/>
                <a:gd name="connsiteY15" fmla="*/ 0 h 153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393" h="1537213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aphic 147">
            <a:extLst>
              <a:ext uri="{FF2B5EF4-FFF2-40B4-BE49-F238E27FC236}">
                <a16:creationId xmlns:a16="http://schemas.microsoft.com/office/drawing/2014/main" id="{CE93A8CD-67B4-0624-B606-547F1C81B0BF}"/>
              </a:ext>
            </a:extLst>
          </p:cNvPr>
          <p:cNvGrpSpPr/>
          <p:nvPr/>
        </p:nvGrpSpPr>
        <p:grpSpPr>
          <a:xfrm>
            <a:off x="3894880" y="2766100"/>
            <a:ext cx="1693829" cy="288198"/>
            <a:chOff x="6260660" y="5031712"/>
            <a:chExt cx="2448146" cy="71437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B0405D-30DE-6EDD-9742-9753424B1C12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E901EFF-D447-55F9-7496-E5FBCE5DDB29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2327752-A2C1-1A2E-2CE5-D65ECF1244DC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118763F-964C-1A15-B49D-7C634D7524E7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5484F2D-39A8-2C6A-B283-E3D512295ADE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B77E18E-8444-6CC3-F369-957C5A8D8920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5B3BA69-7009-3E15-9328-EE84946674A1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04341-2AFD-641B-0A6B-69931E5249F4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84DEFC-99F9-ED68-5D78-42A2E6EF1508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40B7BF9-351D-EF8A-336C-8DC450120144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294CA30-7185-EC06-69CF-F0C67A80F025}"/>
                </a:ext>
              </a:extLst>
            </p:cNvPr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E4A70B7-C3F4-CF4D-F069-087312583B59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24B7B06-2AA7-859E-AF5B-A55269774525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EFB8863-5232-8FAC-BF81-971A701A48E8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DE36E2-5D85-C93F-797E-10F2410406AE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402730-B99B-EA92-9100-88CF2F06BE04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1F79A57-05CC-DAF9-2A2D-7A4232506C73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04BFD55-B718-C899-ED3E-F2CF6193DD9E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3CCC84A-9375-D950-1E26-840FC486345C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AAB20E9-F5AB-085F-1C6C-E7593DA468F7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093FEF-A0EF-7E73-A47D-553ADA9E0A18}"/>
                </a:ext>
              </a:extLst>
            </p:cNvPr>
            <p:cNvSpPr/>
            <p:nvPr/>
          </p:nvSpPr>
          <p:spPr>
            <a:xfrm>
              <a:off x="7235089" y="5184111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744818-3BD8-37B6-A05F-5B443A695B6C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ABCF23-5E57-47A5-305E-46059F352185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6EC96FF-6E5C-F88B-6A41-5E92F09E45D8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CA62475-BBE7-6C82-18F1-7B1B60B01FEA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1FEA44F2-E80D-D963-92C4-8C20B329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5953"/>
            <a:ext cx="6077798" cy="253400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BE3802D-C055-20AE-B38A-E95F8B8FD9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78"/>
          <a:stretch/>
        </p:blipFill>
        <p:spPr>
          <a:xfrm>
            <a:off x="4025150" y="2248146"/>
            <a:ext cx="1771897" cy="6961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353525-5D48-9FD4-F535-5C21C86898D7}"/>
              </a:ext>
            </a:extLst>
          </p:cNvPr>
          <p:cNvGrpSpPr/>
          <p:nvPr/>
        </p:nvGrpSpPr>
        <p:grpSpPr>
          <a:xfrm>
            <a:off x="41784" y="42455"/>
            <a:ext cx="5410164" cy="795583"/>
            <a:chOff x="2551705" y="4221670"/>
            <a:chExt cx="935718" cy="6812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167275-1DCA-973E-8D70-C92FCF686FD6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342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BE2BC8-C8F9-D949-952B-270E8398DF07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Average Daily Pizzas Ordered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49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DDB22-3E98-0B0D-9AF3-6A781C27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3">
            <a:extLst>
              <a:ext uri="{FF2B5EF4-FFF2-40B4-BE49-F238E27FC236}">
                <a16:creationId xmlns:a16="http://schemas.microsoft.com/office/drawing/2014/main" id="{D995600A-55F9-C0CD-9AAD-9E62293CCE5B}"/>
              </a:ext>
            </a:extLst>
          </p:cNvPr>
          <p:cNvGrpSpPr/>
          <p:nvPr/>
        </p:nvGrpSpPr>
        <p:grpSpPr>
          <a:xfrm>
            <a:off x="7493961" y="2616402"/>
            <a:ext cx="3802365" cy="3745448"/>
            <a:chOff x="4583380" y="3746358"/>
            <a:chExt cx="2172221" cy="2139709"/>
          </a:xfrm>
          <a:solidFill>
            <a:srgbClr val="FBB03B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26AE798-9C72-929F-ADB7-A7C0977F26C5}"/>
                </a:ext>
              </a:extLst>
            </p:cNvPr>
            <p:cNvSpPr/>
            <p:nvPr/>
          </p:nvSpPr>
          <p:spPr>
            <a:xfrm>
              <a:off x="5138154" y="3863497"/>
              <a:ext cx="705935" cy="942817"/>
            </a:xfrm>
            <a:custGeom>
              <a:avLst/>
              <a:gdLst>
                <a:gd name="connsiteX0" fmla="*/ 297996 w 705935"/>
                <a:gd name="connsiteY0" fmla="*/ 667545 h 942817"/>
                <a:gd name="connsiteX1" fmla="*/ 449444 w 705935"/>
                <a:gd name="connsiteY1" fmla="*/ 942817 h 942817"/>
                <a:gd name="connsiteX2" fmla="*/ 700904 w 705935"/>
                <a:gd name="connsiteY2" fmla="*/ 79852 h 942817"/>
                <a:gd name="connsiteX3" fmla="*/ 666614 w 705935"/>
                <a:gd name="connsiteY3" fmla="*/ 20797 h 942817"/>
                <a:gd name="connsiteX4" fmla="*/ 25581 w 705935"/>
                <a:gd name="connsiteY4" fmla="*/ 95092 h 942817"/>
                <a:gd name="connsiteX5" fmla="*/ 9389 w 705935"/>
                <a:gd name="connsiteY5" fmla="*/ 147480 h 942817"/>
                <a:gd name="connsiteX6" fmla="*/ 297996 w 705935"/>
                <a:gd name="connsiteY6" fmla="*/ 667545 h 942817"/>
                <a:gd name="connsiteX7" fmla="*/ 456111 w 705935"/>
                <a:gd name="connsiteY7" fmla="*/ 316072 h 942817"/>
                <a:gd name="connsiteX8" fmla="*/ 476114 w 705935"/>
                <a:gd name="connsiteY8" fmla="*/ 337980 h 942817"/>
                <a:gd name="connsiteX9" fmla="*/ 456111 w 705935"/>
                <a:gd name="connsiteY9" fmla="*/ 358935 h 942817"/>
                <a:gd name="connsiteX10" fmla="*/ 436109 w 705935"/>
                <a:gd name="connsiteY10" fmla="*/ 337027 h 942817"/>
                <a:gd name="connsiteX11" fmla="*/ 456111 w 705935"/>
                <a:gd name="connsiteY11" fmla="*/ 316072 h 942817"/>
                <a:gd name="connsiteX12" fmla="*/ 400866 w 705935"/>
                <a:gd name="connsiteY12" fmla="*/ 552292 h 942817"/>
                <a:gd name="connsiteX13" fmla="*/ 423726 w 705935"/>
                <a:gd name="connsiteY13" fmla="*/ 533242 h 942817"/>
                <a:gd name="connsiteX14" fmla="*/ 442776 w 705935"/>
                <a:gd name="connsiteY14" fmla="*/ 554197 h 942817"/>
                <a:gd name="connsiteX15" fmla="*/ 420869 w 705935"/>
                <a:gd name="connsiteY15" fmla="*/ 572295 h 942817"/>
                <a:gd name="connsiteX16" fmla="*/ 400866 w 705935"/>
                <a:gd name="connsiteY16" fmla="*/ 552292 h 942817"/>
                <a:gd name="connsiteX17" fmla="*/ 255134 w 705935"/>
                <a:gd name="connsiteY17" fmla="*/ 194152 h 942817"/>
                <a:gd name="connsiteX18" fmla="*/ 288471 w 705935"/>
                <a:gd name="connsiteY18" fmla="*/ 226537 h 942817"/>
                <a:gd name="connsiteX19" fmla="*/ 256086 w 705935"/>
                <a:gd name="connsiteY19" fmla="*/ 257970 h 942817"/>
                <a:gd name="connsiteX20" fmla="*/ 225606 w 705935"/>
                <a:gd name="connsiteY20" fmla="*/ 223680 h 942817"/>
                <a:gd name="connsiteX21" fmla="*/ 255134 w 705935"/>
                <a:gd name="connsiteY21" fmla="*/ 194152 h 94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935" h="942817">
                  <a:moveTo>
                    <a:pt x="297996" y="667545"/>
                  </a:moveTo>
                  <a:cubicBezTo>
                    <a:pt x="346574" y="756127"/>
                    <a:pt x="395151" y="844710"/>
                    <a:pt x="449444" y="942817"/>
                  </a:cubicBezTo>
                  <a:cubicBezTo>
                    <a:pt x="535169" y="647542"/>
                    <a:pt x="617084" y="363697"/>
                    <a:pt x="700904" y="79852"/>
                  </a:cubicBezTo>
                  <a:cubicBezTo>
                    <a:pt x="712334" y="42705"/>
                    <a:pt x="705666" y="28417"/>
                    <a:pt x="666614" y="20797"/>
                  </a:cubicBezTo>
                  <a:cubicBezTo>
                    <a:pt x="444681" y="-23018"/>
                    <a:pt x="232274" y="2700"/>
                    <a:pt x="25581" y="95092"/>
                  </a:cubicBezTo>
                  <a:cubicBezTo>
                    <a:pt x="-3946" y="108427"/>
                    <a:pt x="-5851" y="120810"/>
                    <a:pt x="9389" y="147480"/>
                  </a:cubicBezTo>
                  <a:cubicBezTo>
                    <a:pt x="107496" y="320835"/>
                    <a:pt x="201794" y="494190"/>
                    <a:pt x="297996" y="667545"/>
                  </a:cubicBezTo>
                  <a:close/>
                  <a:moveTo>
                    <a:pt x="456111" y="316072"/>
                  </a:moveTo>
                  <a:cubicBezTo>
                    <a:pt x="469446" y="316072"/>
                    <a:pt x="475161" y="325597"/>
                    <a:pt x="476114" y="337980"/>
                  </a:cubicBezTo>
                  <a:cubicBezTo>
                    <a:pt x="476114" y="350362"/>
                    <a:pt x="468494" y="357030"/>
                    <a:pt x="456111" y="358935"/>
                  </a:cubicBezTo>
                  <a:cubicBezTo>
                    <a:pt x="443729" y="356077"/>
                    <a:pt x="436109" y="350362"/>
                    <a:pt x="436109" y="337027"/>
                  </a:cubicBezTo>
                  <a:cubicBezTo>
                    <a:pt x="436109" y="323692"/>
                    <a:pt x="442776" y="316072"/>
                    <a:pt x="456111" y="316072"/>
                  </a:cubicBezTo>
                  <a:close/>
                  <a:moveTo>
                    <a:pt x="400866" y="552292"/>
                  </a:moveTo>
                  <a:cubicBezTo>
                    <a:pt x="401819" y="540862"/>
                    <a:pt x="409439" y="533242"/>
                    <a:pt x="423726" y="533242"/>
                  </a:cubicBezTo>
                  <a:cubicBezTo>
                    <a:pt x="435156" y="535147"/>
                    <a:pt x="443729" y="541815"/>
                    <a:pt x="442776" y="554197"/>
                  </a:cubicBezTo>
                  <a:cubicBezTo>
                    <a:pt x="441824" y="566580"/>
                    <a:pt x="433251" y="573247"/>
                    <a:pt x="420869" y="572295"/>
                  </a:cubicBezTo>
                  <a:cubicBezTo>
                    <a:pt x="408486" y="573247"/>
                    <a:pt x="399914" y="565627"/>
                    <a:pt x="400866" y="552292"/>
                  </a:cubicBezTo>
                  <a:close/>
                  <a:moveTo>
                    <a:pt x="255134" y="194152"/>
                  </a:moveTo>
                  <a:cubicBezTo>
                    <a:pt x="274184" y="194152"/>
                    <a:pt x="288471" y="207487"/>
                    <a:pt x="288471" y="226537"/>
                  </a:cubicBezTo>
                  <a:cubicBezTo>
                    <a:pt x="288471" y="244635"/>
                    <a:pt x="276089" y="257970"/>
                    <a:pt x="256086" y="257970"/>
                  </a:cubicBezTo>
                  <a:cubicBezTo>
                    <a:pt x="234179" y="256065"/>
                    <a:pt x="224654" y="243682"/>
                    <a:pt x="225606" y="223680"/>
                  </a:cubicBezTo>
                  <a:cubicBezTo>
                    <a:pt x="226559" y="205582"/>
                    <a:pt x="238941" y="195105"/>
                    <a:pt x="255134" y="19415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527289-D219-86CD-2073-8924584B8835}"/>
                </a:ext>
              </a:extLst>
            </p:cNvPr>
            <p:cNvSpPr/>
            <p:nvPr/>
          </p:nvSpPr>
          <p:spPr>
            <a:xfrm>
              <a:off x="5774288" y="3746358"/>
              <a:ext cx="824656" cy="904699"/>
            </a:xfrm>
            <a:custGeom>
              <a:avLst/>
              <a:gdLst>
                <a:gd name="connsiteX0" fmla="*/ 133350 w 824656"/>
                <a:gd name="connsiteY0" fmla="*/ 831357 h 904699"/>
                <a:gd name="connsiteX1" fmla="*/ 794385 w 824656"/>
                <a:gd name="connsiteY1" fmla="*/ 467502 h 904699"/>
                <a:gd name="connsiteX2" fmla="*/ 817245 w 824656"/>
                <a:gd name="connsiteY2" fmla="*/ 425592 h 904699"/>
                <a:gd name="connsiteX3" fmla="*/ 289560 w 824656"/>
                <a:gd name="connsiteY3" fmla="*/ 3634 h 904699"/>
                <a:gd name="connsiteX4" fmla="*/ 255270 w 824656"/>
                <a:gd name="connsiteY4" fmla="*/ 19827 h 904699"/>
                <a:gd name="connsiteX5" fmla="*/ 0 w 824656"/>
                <a:gd name="connsiteY5" fmla="*/ 904699 h 904699"/>
                <a:gd name="connsiteX6" fmla="*/ 133350 w 824656"/>
                <a:gd name="connsiteY6" fmla="*/ 831357 h 904699"/>
                <a:gd name="connsiteX7" fmla="*/ 388620 w 824656"/>
                <a:gd name="connsiteY7" fmla="*/ 471312 h 904699"/>
                <a:gd name="connsiteX8" fmla="*/ 367665 w 824656"/>
                <a:gd name="connsiteY8" fmla="*/ 489409 h 904699"/>
                <a:gd name="connsiteX9" fmla="*/ 346710 w 824656"/>
                <a:gd name="connsiteY9" fmla="*/ 467502 h 904699"/>
                <a:gd name="connsiteX10" fmla="*/ 368618 w 824656"/>
                <a:gd name="connsiteY10" fmla="*/ 449404 h 904699"/>
                <a:gd name="connsiteX11" fmla="*/ 388620 w 824656"/>
                <a:gd name="connsiteY11" fmla="*/ 471312 h 904699"/>
                <a:gd name="connsiteX12" fmla="*/ 648653 w 824656"/>
                <a:gd name="connsiteY12" fmla="*/ 405589 h 904699"/>
                <a:gd name="connsiteX13" fmla="*/ 667703 w 824656"/>
                <a:gd name="connsiteY13" fmla="*/ 427497 h 904699"/>
                <a:gd name="connsiteX14" fmla="*/ 647700 w 824656"/>
                <a:gd name="connsiteY14" fmla="*/ 448452 h 904699"/>
                <a:gd name="connsiteX15" fmla="*/ 627697 w 824656"/>
                <a:gd name="connsiteY15" fmla="*/ 426544 h 904699"/>
                <a:gd name="connsiteX16" fmla="*/ 648653 w 824656"/>
                <a:gd name="connsiteY16" fmla="*/ 405589 h 904699"/>
                <a:gd name="connsiteX17" fmla="*/ 369570 w 824656"/>
                <a:gd name="connsiteY17" fmla="*/ 222709 h 904699"/>
                <a:gd name="connsiteX18" fmla="*/ 403860 w 824656"/>
                <a:gd name="connsiteY18" fmla="*/ 254142 h 904699"/>
                <a:gd name="connsiteX19" fmla="*/ 370522 w 824656"/>
                <a:gd name="connsiteY19" fmla="*/ 287479 h 904699"/>
                <a:gd name="connsiteX20" fmla="*/ 340043 w 824656"/>
                <a:gd name="connsiteY20" fmla="*/ 257952 h 904699"/>
                <a:gd name="connsiteX21" fmla="*/ 369570 w 824656"/>
                <a:gd name="connsiteY21" fmla="*/ 222709 h 90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4656" h="904699">
                  <a:moveTo>
                    <a:pt x="133350" y="831357"/>
                  </a:moveTo>
                  <a:cubicBezTo>
                    <a:pt x="353378" y="710389"/>
                    <a:pt x="574357" y="589422"/>
                    <a:pt x="794385" y="467502"/>
                  </a:cubicBezTo>
                  <a:cubicBezTo>
                    <a:pt x="809625" y="458929"/>
                    <a:pt x="838200" y="457024"/>
                    <a:pt x="817245" y="425592"/>
                  </a:cubicBezTo>
                  <a:cubicBezTo>
                    <a:pt x="689610" y="224614"/>
                    <a:pt x="514350" y="83644"/>
                    <a:pt x="289560" y="3634"/>
                  </a:cubicBezTo>
                  <a:cubicBezTo>
                    <a:pt x="272415" y="-3033"/>
                    <a:pt x="261938" y="-2081"/>
                    <a:pt x="255270" y="19827"/>
                  </a:cubicBezTo>
                  <a:cubicBezTo>
                    <a:pt x="171450" y="311292"/>
                    <a:pt x="87630" y="601804"/>
                    <a:pt x="0" y="904699"/>
                  </a:cubicBezTo>
                  <a:cubicBezTo>
                    <a:pt x="51435" y="877077"/>
                    <a:pt x="92393" y="854217"/>
                    <a:pt x="133350" y="831357"/>
                  </a:cubicBezTo>
                  <a:close/>
                  <a:moveTo>
                    <a:pt x="388620" y="471312"/>
                  </a:moveTo>
                  <a:cubicBezTo>
                    <a:pt x="387668" y="484647"/>
                    <a:pt x="377190" y="488457"/>
                    <a:pt x="367665" y="489409"/>
                  </a:cubicBezTo>
                  <a:cubicBezTo>
                    <a:pt x="352425" y="487504"/>
                    <a:pt x="345757" y="479884"/>
                    <a:pt x="346710" y="467502"/>
                  </a:cubicBezTo>
                  <a:cubicBezTo>
                    <a:pt x="347663" y="455119"/>
                    <a:pt x="356235" y="448452"/>
                    <a:pt x="368618" y="449404"/>
                  </a:cubicBezTo>
                  <a:cubicBezTo>
                    <a:pt x="381953" y="451309"/>
                    <a:pt x="390525" y="457977"/>
                    <a:pt x="388620" y="471312"/>
                  </a:cubicBezTo>
                  <a:close/>
                  <a:moveTo>
                    <a:pt x="648653" y="405589"/>
                  </a:moveTo>
                  <a:cubicBezTo>
                    <a:pt x="661988" y="405589"/>
                    <a:pt x="667703" y="415114"/>
                    <a:pt x="667703" y="427497"/>
                  </a:cubicBezTo>
                  <a:cubicBezTo>
                    <a:pt x="667703" y="439879"/>
                    <a:pt x="659130" y="446547"/>
                    <a:pt x="647700" y="448452"/>
                  </a:cubicBezTo>
                  <a:cubicBezTo>
                    <a:pt x="635318" y="445594"/>
                    <a:pt x="627697" y="438927"/>
                    <a:pt x="627697" y="426544"/>
                  </a:cubicBezTo>
                  <a:cubicBezTo>
                    <a:pt x="628650" y="413209"/>
                    <a:pt x="636270" y="404637"/>
                    <a:pt x="648653" y="405589"/>
                  </a:cubicBezTo>
                  <a:close/>
                  <a:moveTo>
                    <a:pt x="369570" y="222709"/>
                  </a:moveTo>
                  <a:cubicBezTo>
                    <a:pt x="390525" y="221757"/>
                    <a:pt x="401003" y="235092"/>
                    <a:pt x="403860" y="254142"/>
                  </a:cubicBezTo>
                  <a:cubicBezTo>
                    <a:pt x="401003" y="273192"/>
                    <a:pt x="392430" y="287479"/>
                    <a:pt x="370522" y="287479"/>
                  </a:cubicBezTo>
                  <a:cubicBezTo>
                    <a:pt x="352425" y="287479"/>
                    <a:pt x="340995" y="276049"/>
                    <a:pt x="340043" y="257952"/>
                  </a:cubicBezTo>
                  <a:cubicBezTo>
                    <a:pt x="339090" y="237949"/>
                    <a:pt x="349568" y="224614"/>
                    <a:pt x="369570" y="222709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B480720-778C-4C76-551E-233199582902}"/>
                </a:ext>
              </a:extLst>
            </p:cNvPr>
            <p:cNvSpPr/>
            <p:nvPr/>
          </p:nvSpPr>
          <p:spPr>
            <a:xfrm>
              <a:off x="4724632" y="4933950"/>
              <a:ext cx="827722" cy="899743"/>
            </a:xfrm>
            <a:custGeom>
              <a:avLst/>
              <a:gdLst>
                <a:gd name="connsiteX0" fmla="*/ 0 w 827722"/>
                <a:gd name="connsiteY0" fmla="*/ 453390 h 899743"/>
                <a:gd name="connsiteX1" fmla="*/ 532448 w 827722"/>
                <a:gd name="connsiteY1" fmla="*/ 895350 h 899743"/>
                <a:gd name="connsiteX2" fmla="*/ 575310 w 827722"/>
                <a:gd name="connsiteY2" fmla="*/ 867727 h 899743"/>
                <a:gd name="connsiteX3" fmla="*/ 827723 w 827722"/>
                <a:gd name="connsiteY3" fmla="*/ 0 h 899743"/>
                <a:gd name="connsiteX4" fmla="*/ 0 w 827722"/>
                <a:gd name="connsiteY4" fmla="*/ 453390 h 899743"/>
                <a:gd name="connsiteX5" fmla="*/ 344805 w 827722"/>
                <a:gd name="connsiteY5" fmla="*/ 579120 h 899743"/>
                <a:gd name="connsiteX6" fmla="*/ 325755 w 827722"/>
                <a:gd name="connsiteY6" fmla="*/ 561975 h 899743"/>
                <a:gd name="connsiteX7" fmla="*/ 344805 w 827722"/>
                <a:gd name="connsiteY7" fmla="*/ 541020 h 899743"/>
                <a:gd name="connsiteX8" fmla="*/ 365760 w 827722"/>
                <a:gd name="connsiteY8" fmla="*/ 560070 h 899743"/>
                <a:gd name="connsiteX9" fmla="*/ 344805 w 827722"/>
                <a:gd name="connsiteY9" fmla="*/ 579120 h 899743"/>
                <a:gd name="connsiteX10" fmla="*/ 550545 w 827722"/>
                <a:gd name="connsiteY10" fmla="*/ 488632 h 899743"/>
                <a:gd name="connsiteX11" fmla="*/ 525780 w 827722"/>
                <a:gd name="connsiteY11" fmla="*/ 466725 h 899743"/>
                <a:gd name="connsiteX12" fmla="*/ 546735 w 827722"/>
                <a:gd name="connsiteY12" fmla="*/ 444818 h 899743"/>
                <a:gd name="connsiteX13" fmla="*/ 569595 w 827722"/>
                <a:gd name="connsiteY13" fmla="*/ 464820 h 899743"/>
                <a:gd name="connsiteX14" fmla="*/ 550545 w 827722"/>
                <a:gd name="connsiteY14" fmla="*/ 488632 h 899743"/>
                <a:gd name="connsiteX15" fmla="*/ 594360 w 827722"/>
                <a:gd name="connsiteY15" fmla="*/ 300990 h 899743"/>
                <a:gd name="connsiteX16" fmla="*/ 561975 w 827722"/>
                <a:gd name="connsiteY16" fmla="*/ 263843 h 899743"/>
                <a:gd name="connsiteX17" fmla="*/ 596265 w 827722"/>
                <a:gd name="connsiteY17" fmla="*/ 232410 h 899743"/>
                <a:gd name="connsiteX18" fmla="*/ 628650 w 827722"/>
                <a:gd name="connsiteY18" fmla="*/ 269557 h 899743"/>
                <a:gd name="connsiteX19" fmla="*/ 594360 w 827722"/>
                <a:gd name="connsiteY19" fmla="*/ 300990 h 89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7722" h="899743">
                  <a:moveTo>
                    <a:pt x="0" y="453390"/>
                  </a:moveTo>
                  <a:cubicBezTo>
                    <a:pt x="122873" y="665798"/>
                    <a:pt x="302895" y="809625"/>
                    <a:pt x="532448" y="895350"/>
                  </a:cubicBezTo>
                  <a:cubicBezTo>
                    <a:pt x="565785" y="907732"/>
                    <a:pt x="568643" y="892493"/>
                    <a:pt x="575310" y="867727"/>
                  </a:cubicBezTo>
                  <a:cubicBezTo>
                    <a:pt x="659130" y="578168"/>
                    <a:pt x="742950" y="288607"/>
                    <a:pt x="827723" y="0"/>
                  </a:cubicBezTo>
                  <a:cubicBezTo>
                    <a:pt x="548640" y="145732"/>
                    <a:pt x="274320" y="300038"/>
                    <a:pt x="0" y="453390"/>
                  </a:cubicBezTo>
                  <a:close/>
                  <a:moveTo>
                    <a:pt x="344805" y="579120"/>
                  </a:moveTo>
                  <a:cubicBezTo>
                    <a:pt x="334328" y="578168"/>
                    <a:pt x="326708" y="572452"/>
                    <a:pt x="325755" y="561975"/>
                  </a:cubicBezTo>
                  <a:cubicBezTo>
                    <a:pt x="324803" y="548640"/>
                    <a:pt x="332423" y="541973"/>
                    <a:pt x="344805" y="541020"/>
                  </a:cubicBezTo>
                  <a:cubicBezTo>
                    <a:pt x="358140" y="540068"/>
                    <a:pt x="363855" y="547688"/>
                    <a:pt x="365760" y="560070"/>
                  </a:cubicBezTo>
                  <a:cubicBezTo>
                    <a:pt x="364808" y="572452"/>
                    <a:pt x="359093" y="580073"/>
                    <a:pt x="344805" y="579120"/>
                  </a:cubicBezTo>
                  <a:close/>
                  <a:moveTo>
                    <a:pt x="550545" y="488632"/>
                  </a:moveTo>
                  <a:cubicBezTo>
                    <a:pt x="534353" y="491490"/>
                    <a:pt x="526733" y="480060"/>
                    <a:pt x="525780" y="466725"/>
                  </a:cubicBezTo>
                  <a:cubicBezTo>
                    <a:pt x="525780" y="454343"/>
                    <a:pt x="535305" y="445770"/>
                    <a:pt x="546735" y="444818"/>
                  </a:cubicBezTo>
                  <a:cubicBezTo>
                    <a:pt x="559118" y="443865"/>
                    <a:pt x="566738" y="453390"/>
                    <a:pt x="569595" y="464820"/>
                  </a:cubicBezTo>
                  <a:cubicBezTo>
                    <a:pt x="569595" y="477202"/>
                    <a:pt x="562928" y="486727"/>
                    <a:pt x="550545" y="488632"/>
                  </a:cubicBezTo>
                  <a:close/>
                  <a:moveTo>
                    <a:pt x="594360" y="300990"/>
                  </a:moveTo>
                  <a:cubicBezTo>
                    <a:pt x="571500" y="300990"/>
                    <a:pt x="561023" y="286702"/>
                    <a:pt x="561975" y="263843"/>
                  </a:cubicBezTo>
                  <a:cubicBezTo>
                    <a:pt x="562928" y="242888"/>
                    <a:pt x="575310" y="233363"/>
                    <a:pt x="596265" y="232410"/>
                  </a:cubicBezTo>
                  <a:cubicBezTo>
                    <a:pt x="617220" y="235268"/>
                    <a:pt x="630555" y="246698"/>
                    <a:pt x="628650" y="269557"/>
                  </a:cubicBezTo>
                  <a:cubicBezTo>
                    <a:pt x="626745" y="289560"/>
                    <a:pt x="614363" y="300990"/>
                    <a:pt x="594360" y="30099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AB1475-C898-0FF2-FD8F-A83378912469}"/>
                </a:ext>
              </a:extLst>
            </p:cNvPr>
            <p:cNvSpPr/>
            <p:nvPr/>
          </p:nvSpPr>
          <p:spPr>
            <a:xfrm>
              <a:off x="5818853" y="4400494"/>
              <a:ext cx="936748" cy="710806"/>
            </a:xfrm>
            <a:custGeom>
              <a:avLst/>
              <a:gdLst>
                <a:gd name="connsiteX0" fmla="*/ 826770 w 936748"/>
                <a:gd name="connsiteY0" fmla="*/ 0 h 710806"/>
                <a:gd name="connsiteX1" fmla="*/ 783907 w 936748"/>
                <a:gd name="connsiteY1" fmla="*/ 18097 h 710806"/>
                <a:gd name="connsiteX2" fmla="*/ 0 w 936748"/>
                <a:gd name="connsiteY2" fmla="*/ 448628 h 710806"/>
                <a:gd name="connsiteX3" fmla="*/ 15240 w 936748"/>
                <a:gd name="connsiteY3" fmla="*/ 458153 h 710806"/>
                <a:gd name="connsiteX4" fmla="*/ 871538 w 936748"/>
                <a:gd name="connsiteY4" fmla="*/ 707708 h 710806"/>
                <a:gd name="connsiteX5" fmla="*/ 913448 w 936748"/>
                <a:gd name="connsiteY5" fmla="*/ 680085 h 710806"/>
                <a:gd name="connsiteX6" fmla="*/ 826770 w 936748"/>
                <a:gd name="connsiteY6" fmla="*/ 0 h 710806"/>
                <a:gd name="connsiteX7" fmla="*/ 395288 w 936748"/>
                <a:gd name="connsiteY7" fmla="*/ 386715 h 710806"/>
                <a:gd name="connsiteX8" fmla="*/ 373380 w 936748"/>
                <a:gd name="connsiteY8" fmla="*/ 362903 h 710806"/>
                <a:gd name="connsiteX9" fmla="*/ 396240 w 936748"/>
                <a:gd name="connsiteY9" fmla="*/ 344805 h 710806"/>
                <a:gd name="connsiteX10" fmla="*/ 417195 w 936748"/>
                <a:gd name="connsiteY10" fmla="*/ 363855 h 710806"/>
                <a:gd name="connsiteX11" fmla="*/ 395288 w 936748"/>
                <a:gd name="connsiteY11" fmla="*/ 386715 h 710806"/>
                <a:gd name="connsiteX12" fmla="*/ 666750 w 936748"/>
                <a:gd name="connsiteY12" fmla="*/ 401003 h 710806"/>
                <a:gd name="connsiteX13" fmla="*/ 648653 w 936748"/>
                <a:gd name="connsiteY13" fmla="*/ 418147 h 710806"/>
                <a:gd name="connsiteX14" fmla="*/ 628650 w 936748"/>
                <a:gd name="connsiteY14" fmla="*/ 397192 h 710806"/>
                <a:gd name="connsiteX15" fmla="*/ 648653 w 936748"/>
                <a:gd name="connsiteY15" fmla="*/ 378142 h 710806"/>
                <a:gd name="connsiteX16" fmla="*/ 666750 w 936748"/>
                <a:gd name="connsiteY16" fmla="*/ 401003 h 710806"/>
                <a:gd name="connsiteX17" fmla="*/ 741997 w 936748"/>
                <a:gd name="connsiteY17" fmla="*/ 230505 h 710806"/>
                <a:gd name="connsiteX18" fmla="*/ 762000 w 936748"/>
                <a:gd name="connsiteY18" fmla="*/ 209550 h 710806"/>
                <a:gd name="connsiteX19" fmla="*/ 782003 w 936748"/>
                <a:gd name="connsiteY19" fmla="*/ 227647 h 710806"/>
                <a:gd name="connsiteX20" fmla="*/ 759143 w 936748"/>
                <a:gd name="connsiteY20" fmla="*/ 248603 h 710806"/>
                <a:gd name="connsiteX21" fmla="*/ 741997 w 936748"/>
                <a:gd name="connsiteY21" fmla="*/ 230505 h 710806"/>
                <a:gd name="connsiteX22" fmla="*/ 779145 w 936748"/>
                <a:gd name="connsiteY22" fmla="*/ 573405 h 710806"/>
                <a:gd name="connsiteX23" fmla="*/ 760095 w 936748"/>
                <a:gd name="connsiteY23" fmla="*/ 557212 h 710806"/>
                <a:gd name="connsiteX24" fmla="*/ 777240 w 936748"/>
                <a:gd name="connsiteY24" fmla="*/ 534353 h 710806"/>
                <a:gd name="connsiteX25" fmla="*/ 799147 w 936748"/>
                <a:gd name="connsiteY25" fmla="*/ 553403 h 710806"/>
                <a:gd name="connsiteX26" fmla="*/ 779145 w 936748"/>
                <a:gd name="connsiteY26" fmla="*/ 573405 h 71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6748" h="710806">
                  <a:moveTo>
                    <a:pt x="826770" y="0"/>
                  </a:moveTo>
                  <a:cubicBezTo>
                    <a:pt x="809625" y="0"/>
                    <a:pt x="797243" y="11430"/>
                    <a:pt x="783907" y="18097"/>
                  </a:cubicBezTo>
                  <a:cubicBezTo>
                    <a:pt x="521970" y="161925"/>
                    <a:pt x="260985" y="304800"/>
                    <a:pt x="0" y="448628"/>
                  </a:cubicBezTo>
                  <a:cubicBezTo>
                    <a:pt x="4763" y="451485"/>
                    <a:pt x="9525" y="456247"/>
                    <a:pt x="15240" y="458153"/>
                  </a:cubicBezTo>
                  <a:cubicBezTo>
                    <a:pt x="300990" y="541020"/>
                    <a:pt x="586740" y="622935"/>
                    <a:pt x="871538" y="707708"/>
                  </a:cubicBezTo>
                  <a:cubicBezTo>
                    <a:pt x="903923" y="717233"/>
                    <a:pt x="908685" y="703897"/>
                    <a:pt x="913448" y="680085"/>
                  </a:cubicBezTo>
                  <a:cubicBezTo>
                    <a:pt x="962025" y="442913"/>
                    <a:pt x="935355" y="216217"/>
                    <a:pt x="826770" y="0"/>
                  </a:cubicBezTo>
                  <a:close/>
                  <a:moveTo>
                    <a:pt x="395288" y="386715"/>
                  </a:moveTo>
                  <a:cubicBezTo>
                    <a:pt x="381953" y="386715"/>
                    <a:pt x="371475" y="377190"/>
                    <a:pt x="373380" y="362903"/>
                  </a:cubicBezTo>
                  <a:cubicBezTo>
                    <a:pt x="375285" y="351472"/>
                    <a:pt x="383857" y="343853"/>
                    <a:pt x="396240" y="344805"/>
                  </a:cubicBezTo>
                  <a:cubicBezTo>
                    <a:pt x="408622" y="345757"/>
                    <a:pt x="413385" y="356235"/>
                    <a:pt x="417195" y="363855"/>
                  </a:cubicBezTo>
                  <a:cubicBezTo>
                    <a:pt x="414338" y="378142"/>
                    <a:pt x="406718" y="386715"/>
                    <a:pt x="395288" y="386715"/>
                  </a:cubicBezTo>
                  <a:close/>
                  <a:moveTo>
                    <a:pt x="666750" y="401003"/>
                  </a:moveTo>
                  <a:cubicBezTo>
                    <a:pt x="664845" y="411480"/>
                    <a:pt x="659130" y="418147"/>
                    <a:pt x="648653" y="418147"/>
                  </a:cubicBezTo>
                  <a:cubicBezTo>
                    <a:pt x="635318" y="418147"/>
                    <a:pt x="628650" y="410528"/>
                    <a:pt x="628650" y="397192"/>
                  </a:cubicBezTo>
                  <a:cubicBezTo>
                    <a:pt x="628650" y="382905"/>
                    <a:pt x="637222" y="379095"/>
                    <a:pt x="648653" y="378142"/>
                  </a:cubicBezTo>
                  <a:cubicBezTo>
                    <a:pt x="661988" y="381000"/>
                    <a:pt x="668655" y="387667"/>
                    <a:pt x="666750" y="401003"/>
                  </a:cubicBezTo>
                  <a:close/>
                  <a:moveTo>
                    <a:pt x="741997" y="230505"/>
                  </a:moveTo>
                  <a:cubicBezTo>
                    <a:pt x="741997" y="217170"/>
                    <a:pt x="748665" y="209550"/>
                    <a:pt x="762000" y="209550"/>
                  </a:cubicBezTo>
                  <a:cubicBezTo>
                    <a:pt x="775335" y="209550"/>
                    <a:pt x="780097" y="219075"/>
                    <a:pt x="782003" y="227647"/>
                  </a:cubicBezTo>
                  <a:cubicBezTo>
                    <a:pt x="780097" y="244792"/>
                    <a:pt x="771525" y="250507"/>
                    <a:pt x="759143" y="248603"/>
                  </a:cubicBezTo>
                  <a:cubicBezTo>
                    <a:pt x="748665" y="248603"/>
                    <a:pt x="741997" y="240982"/>
                    <a:pt x="741997" y="230505"/>
                  </a:cubicBezTo>
                  <a:close/>
                  <a:moveTo>
                    <a:pt x="779145" y="573405"/>
                  </a:moveTo>
                  <a:cubicBezTo>
                    <a:pt x="768668" y="573405"/>
                    <a:pt x="761047" y="567690"/>
                    <a:pt x="760095" y="557212"/>
                  </a:cubicBezTo>
                  <a:cubicBezTo>
                    <a:pt x="759143" y="544830"/>
                    <a:pt x="763905" y="535305"/>
                    <a:pt x="777240" y="534353"/>
                  </a:cubicBezTo>
                  <a:cubicBezTo>
                    <a:pt x="790575" y="533400"/>
                    <a:pt x="798195" y="540067"/>
                    <a:pt x="799147" y="553403"/>
                  </a:cubicBezTo>
                  <a:cubicBezTo>
                    <a:pt x="799147" y="565785"/>
                    <a:pt x="792480" y="573405"/>
                    <a:pt x="779145" y="573405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D6E692-CC24-D10C-D1AD-BC005F0C6354}"/>
                </a:ext>
              </a:extLst>
            </p:cNvPr>
            <p:cNvSpPr/>
            <p:nvPr/>
          </p:nvSpPr>
          <p:spPr>
            <a:xfrm>
              <a:off x="4638002" y="4008485"/>
              <a:ext cx="903875" cy="824499"/>
            </a:xfrm>
            <a:custGeom>
              <a:avLst/>
              <a:gdLst>
                <a:gd name="connsiteX0" fmla="*/ 31385 w 903875"/>
                <a:gd name="connsiteY0" fmla="*/ 571134 h 824499"/>
                <a:gd name="connsiteX1" fmla="*/ 423815 w 903875"/>
                <a:gd name="connsiteY1" fmla="*/ 683529 h 824499"/>
                <a:gd name="connsiteX2" fmla="*/ 903875 w 903875"/>
                <a:gd name="connsiteY2" fmla="*/ 824499 h 824499"/>
                <a:gd name="connsiteX3" fmla="*/ 460963 w 903875"/>
                <a:gd name="connsiteY3" fmla="*/ 18684 h 824499"/>
                <a:gd name="connsiteX4" fmla="*/ 413338 w 903875"/>
                <a:gd name="connsiteY4" fmla="*/ 13922 h 824499"/>
                <a:gd name="connsiteX5" fmla="*/ 4715 w 903875"/>
                <a:gd name="connsiteY5" fmla="*/ 524462 h 824499"/>
                <a:gd name="connsiteX6" fmla="*/ 31385 w 903875"/>
                <a:gd name="connsiteY6" fmla="*/ 571134 h 824499"/>
                <a:gd name="connsiteX7" fmla="*/ 637175 w 903875"/>
                <a:gd name="connsiteY7" fmla="*/ 593995 h 824499"/>
                <a:gd name="connsiteX8" fmla="*/ 659083 w 903875"/>
                <a:gd name="connsiteY8" fmla="*/ 614949 h 824499"/>
                <a:gd name="connsiteX9" fmla="*/ 639080 w 903875"/>
                <a:gd name="connsiteY9" fmla="*/ 636857 h 824499"/>
                <a:gd name="connsiteX10" fmla="*/ 617173 w 903875"/>
                <a:gd name="connsiteY10" fmla="*/ 615902 h 824499"/>
                <a:gd name="connsiteX11" fmla="*/ 637175 w 903875"/>
                <a:gd name="connsiteY11" fmla="*/ 593995 h 824499"/>
                <a:gd name="connsiteX12" fmla="*/ 446675 w 903875"/>
                <a:gd name="connsiteY12" fmla="*/ 378729 h 824499"/>
                <a:gd name="connsiteX13" fmla="*/ 425720 w 903875"/>
                <a:gd name="connsiteY13" fmla="*/ 398732 h 824499"/>
                <a:gd name="connsiteX14" fmla="*/ 404765 w 903875"/>
                <a:gd name="connsiteY14" fmla="*/ 378729 h 824499"/>
                <a:gd name="connsiteX15" fmla="*/ 426673 w 903875"/>
                <a:gd name="connsiteY15" fmla="*/ 357774 h 824499"/>
                <a:gd name="connsiteX16" fmla="*/ 446675 w 903875"/>
                <a:gd name="connsiteY16" fmla="*/ 378729 h 824499"/>
                <a:gd name="connsiteX17" fmla="*/ 414290 w 903875"/>
                <a:gd name="connsiteY17" fmla="*/ 215852 h 824499"/>
                <a:gd name="connsiteX18" fmla="*/ 432388 w 903875"/>
                <a:gd name="connsiteY18" fmla="*/ 232997 h 824499"/>
                <a:gd name="connsiteX19" fmla="*/ 413338 w 903875"/>
                <a:gd name="connsiteY19" fmla="*/ 254904 h 824499"/>
                <a:gd name="connsiteX20" fmla="*/ 393335 w 903875"/>
                <a:gd name="connsiteY20" fmla="*/ 234902 h 824499"/>
                <a:gd name="connsiteX21" fmla="*/ 414290 w 903875"/>
                <a:gd name="connsiteY21" fmla="*/ 215852 h 824499"/>
                <a:gd name="connsiteX22" fmla="*/ 228553 w 903875"/>
                <a:gd name="connsiteY22" fmla="*/ 431117 h 824499"/>
                <a:gd name="connsiteX23" fmla="*/ 265700 w 903875"/>
                <a:gd name="connsiteY23" fmla="*/ 470170 h 824499"/>
                <a:gd name="connsiteX24" fmla="*/ 226648 w 903875"/>
                <a:gd name="connsiteY24" fmla="*/ 504459 h 824499"/>
                <a:gd name="connsiteX25" fmla="*/ 191405 w 903875"/>
                <a:gd name="connsiteY25" fmla="*/ 470170 h 824499"/>
                <a:gd name="connsiteX26" fmla="*/ 228553 w 903875"/>
                <a:gd name="connsiteY26" fmla="*/ 431117 h 8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3875" h="824499">
                  <a:moveTo>
                    <a:pt x="31385" y="571134"/>
                  </a:moveTo>
                  <a:cubicBezTo>
                    <a:pt x="162830" y="607329"/>
                    <a:pt x="293323" y="646382"/>
                    <a:pt x="423815" y="683529"/>
                  </a:cubicBezTo>
                  <a:cubicBezTo>
                    <a:pt x="580025" y="729249"/>
                    <a:pt x="736235" y="774970"/>
                    <a:pt x="903875" y="824499"/>
                  </a:cubicBezTo>
                  <a:cubicBezTo>
                    <a:pt x="751475" y="548274"/>
                    <a:pt x="605743" y="284432"/>
                    <a:pt x="460963" y="18684"/>
                  </a:cubicBezTo>
                  <a:cubicBezTo>
                    <a:pt x="443818" y="-12748"/>
                    <a:pt x="430483" y="2492"/>
                    <a:pt x="413338" y="13922"/>
                  </a:cubicBezTo>
                  <a:cubicBezTo>
                    <a:pt x="219980" y="138699"/>
                    <a:pt x="85678" y="309197"/>
                    <a:pt x="4715" y="524462"/>
                  </a:cubicBezTo>
                  <a:cubicBezTo>
                    <a:pt x="-6715" y="555895"/>
                    <a:pt x="2810" y="563514"/>
                    <a:pt x="31385" y="571134"/>
                  </a:cubicBezTo>
                  <a:close/>
                  <a:moveTo>
                    <a:pt x="637175" y="593995"/>
                  </a:moveTo>
                  <a:cubicBezTo>
                    <a:pt x="648605" y="593995"/>
                    <a:pt x="659083" y="601614"/>
                    <a:pt x="659083" y="614949"/>
                  </a:cubicBezTo>
                  <a:cubicBezTo>
                    <a:pt x="659083" y="627332"/>
                    <a:pt x="650510" y="634952"/>
                    <a:pt x="639080" y="636857"/>
                  </a:cubicBezTo>
                  <a:cubicBezTo>
                    <a:pt x="624793" y="635904"/>
                    <a:pt x="617173" y="627332"/>
                    <a:pt x="617173" y="615902"/>
                  </a:cubicBezTo>
                  <a:cubicBezTo>
                    <a:pt x="616220" y="602567"/>
                    <a:pt x="624793" y="593042"/>
                    <a:pt x="637175" y="593995"/>
                  </a:cubicBezTo>
                  <a:close/>
                  <a:moveTo>
                    <a:pt x="446675" y="378729"/>
                  </a:moveTo>
                  <a:cubicBezTo>
                    <a:pt x="446675" y="391112"/>
                    <a:pt x="438103" y="398732"/>
                    <a:pt x="425720" y="398732"/>
                  </a:cubicBezTo>
                  <a:cubicBezTo>
                    <a:pt x="413338" y="398732"/>
                    <a:pt x="404765" y="391112"/>
                    <a:pt x="404765" y="378729"/>
                  </a:cubicBezTo>
                  <a:cubicBezTo>
                    <a:pt x="404765" y="366347"/>
                    <a:pt x="413338" y="359679"/>
                    <a:pt x="426673" y="357774"/>
                  </a:cubicBezTo>
                  <a:cubicBezTo>
                    <a:pt x="438103" y="359679"/>
                    <a:pt x="447628" y="366347"/>
                    <a:pt x="446675" y="378729"/>
                  </a:cubicBezTo>
                  <a:close/>
                  <a:moveTo>
                    <a:pt x="414290" y="215852"/>
                  </a:moveTo>
                  <a:cubicBezTo>
                    <a:pt x="424768" y="215852"/>
                    <a:pt x="432388" y="221567"/>
                    <a:pt x="432388" y="232997"/>
                  </a:cubicBezTo>
                  <a:cubicBezTo>
                    <a:pt x="432388" y="245379"/>
                    <a:pt x="427625" y="253952"/>
                    <a:pt x="413338" y="254904"/>
                  </a:cubicBezTo>
                  <a:cubicBezTo>
                    <a:pt x="400955" y="253952"/>
                    <a:pt x="393335" y="247284"/>
                    <a:pt x="393335" y="234902"/>
                  </a:cubicBezTo>
                  <a:cubicBezTo>
                    <a:pt x="393335" y="221567"/>
                    <a:pt x="401908" y="214899"/>
                    <a:pt x="414290" y="215852"/>
                  </a:cubicBezTo>
                  <a:close/>
                  <a:moveTo>
                    <a:pt x="228553" y="431117"/>
                  </a:moveTo>
                  <a:cubicBezTo>
                    <a:pt x="252365" y="431117"/>
                    <a:pt x="266653" y="447309"/>
                    <a:pt x="265700" y="470170"/>
                  </a:cubicBezTo>
                  <a:cubicBezTo>
                    <a:pt x="264748" y="490172"/>
                    <a:pt x="251413" y="504459"/>
                    <a:pt x="226648" y="504459"/>
                  </a:cubicBezTo>
                  <a:cubicBezTo>
                    <a:pt x="206645" y="502554"/>
                    <a:pt x="192358" y="493982"/>
                    <a:pt x="191405" y="470170"/>
                  </a:cubicBezTo>
                  <a:cubicBezTo>
                    <a:pt x="191405" y="445404"/>
                    <a:pt x="205693" y="432070"/>
                    <a:pt x="228553" y="4311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A73D8-A5E3-14E9-0326-8F6805B0508D}"/>
                </a:ext>
              </a:extLst>
            </p:cNvPr>
            <p:cNvSpPr/>
            <p:nvPr/>
          </p:nvSpPr>
          <p:spPr>
            <a:xfrm>
              <a:off x="4583380" y="4625646"/>
              <a:ext cx="934684" cy="707484"/>
            </a:xfrm>
            <a:custGeom>
              <a:avLst/>
              <a:gdLst>
                <a:gd name="connsiteX0" fmla="*/ 631790 w 934684"/>
                <a:gd name="connsiteY0" fmla="*/ 429271 h 707484"/>
                <a:gd name="connsiteX1" fmla="*/ 934685 w 934684"/>
                <a:gd name="connsiteY1" fmla="*/ 262583 h 707484"/>
                <a:gd name="connsiteX2" fmla="*/ 926112 w 934684"/>
                <a:gd name="connsiteY2" fmla="*/ 253058 h 707484"/>
                <a:gd name="connsiteX3" fmla="*/ 65052 w 934684"/>
                <a:gd name="connsiteY3" fmla="*/ 2550 h 707484"/>
                <a:gd name="connsiteX4" fmla="*/ 25047 w 934684"/>
                <a:gd name="connsiteY4" fmla="*/ 30173 h 707484"/>
                <a:gd name="connsiteX5" fmla="*/ 97437 w 934684"/>
                <a:gd name="connsiteY5" fmla="*/ 683588 h 707484"/>
                <a:gd name="connsiteX6" fmla="*/ 145062 w 934684"/>
                <a:gd name="connsiteY6" fmla="*/ 698828 h 707484"/>
                <a:gd name="connsiteX7" fmla="*/ 631790 w 934684"/>
                <a:gd name="connsiteY7" fmla="*/ 429271 h 707484"/>
                <a:gd name="connsiteX8" fmla="*/ 402237 w 934684"/>
                <a:gd name="connsiteY8" fmla="*/ 363548 h 707484"/>
                <a:gd name="connsiteX9" fmla="*/ 433670 w 934684"/>
                <a:gd name="connsiteY9" fmla="*/ 334021 h 707484"/>
                <a:gd name="connsiteX10" fmla="*/ 467007 w 934684"/>
                <a:gd name="connsiteY10" fmla="*/ 364501 h 707484"/>
                <a:gd name="connsiteX11" fmla="*/ 432717 w 934684"/>
                <a:gd name="connsiteY11" fmla="*/ 398791 h 707484"/>
                <a:gd name="connsiteX12" fmla="*/ 402237 w 934684"/>
                <a:gd name="connsiteY12" fmla="*/ 363548 h 707484"/>
                <a:gd name="connsiteX13" fmla="*/ 277460 w 934684"/>
                <a:gd name="connsiteY13" fmla="*/ 220673 h 707484"/>
                <a:gd name="connsiteX14" fmla="*/ 302225 w 934684"/>
                <a:gd name="connsiteY14" fmla="*/ 240675 h 707484"/>
                <a:gd name="connsiteX15" fmla="*/ 282222 w 934684"/>
                <a:gd name="connsiteY15" fmla="*/ 262583 h 707484"/>
                <a:gd name="connsiteX16" fmla="*/ 259362 w 934684"/>
                <a:gd name="connsiteY16" fmla="*/ 243533 h 707484"/>
                <a:gd name="connsiteX17" fmla="*/ 277460 w 934684"/>
                <a:gd name="connsiteY17" fmla="*/ 220673 h 707484"/>
                <a:gd name="connsiteX18" fmla="*/ 183162 w 934684"/>
                <a:gd name="connsiteY18" fmla="*/ 366405 h 707484"/>
                <a:gd name="connsiteX19" fmla="*/ 236502 w 934684"/>
                <a:gd name="connsiteY19" fmla="*/ 415935 h 707484"/>
                <a:gd name="connsiteX20" fmla="*/ 184115 w 934684"/>
                <a:gd name="connsiteY20" fmla="*/ 465466 h 707484"/>
                <a:gd name="connsiteX21" fmla="*/ 136490 w 934684"/>
                <a:gd name="connsiteY21" fmla="*/ 416888 h 707484"/>
                <a:gd name="connsiteX22" fmla="*/ 183162 w 934684"/>
                <a:gd name="connsiteY22" fmla="*/ 366405 h 70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684" h="707484">
                  <a:moveTo>
                    <a:pt x="631790" y="429271"/>
                  </a:moveTo>
                  <a:cubicBezTo>
                    <a:pt x="732755" y="374026"/>
                    <a:pt x="832767" y="317828"/>
                    <a:pt x="934685" y="262583"/>
                  </a:cubicBezTo>
                  <a:cubicBezTo>
                    <a:pt x="929922" y="256868"/>
                    <a:pt x="928970" y="253058"/>
                    <a:pt x="926112" y="253058"/>
                  </a:cubicBezTo>
                  <a:cubicBezTo>
                    <a:pt x="639410" y="169238"/>
                    <a:pt x="352707" y="86371"/>
                    <a:pt x="65052" y="2550"/>
                  </a:cubicBezTo>
                  <a:cubicBezTo>
                    <a:pt x="38382" y="-5069"/>
                    <a:pt x="30762" y="4456"/>
                    <a:pt x="25047" y="30173"/>
                  </a:cubicBezTo>
                  <a:cubicBezTo>
                    <a:pt x="-25435" y="256868"/>
                    <a:pt x="1235" y="473085"/>
                    <a:pt x="97437" y="683588"/>
                  </a:cubicBezTo>
                  <a:cubicBezTo>
                    <a:pt x="108867" y="709305"/>
                    <a:pt x="118392" y="714068"/>
                    <a:pt x="145062" y="698828"/>
                  </a:cubicBezTo>
                  <a:cubicBezTo>
                    <a:pt x="306035" y="607388"/>
                    <a:pt x="468912" y="518805"/>
                    <a:pt x="631790" y="429271"/>
                  </a:cubicBezTo>
                  <a:close/>
                  <a:moveTo>
                    <a:pt x="402237" y="363548"/>
                  </a:moveTo>
                  <a:cubicBezTo>
                    <a:pt x="404142" y="346403"/>
                    <a:pt x="415572" y="334973"/>
                    <a:pt x="433670" y="334021"/>
                  </a:cubicBezTo>
                  <a:cubicBezTo>
                    <a:pt x="455577" y="333068"/>
                    <a:pt x="464150" y="347355"/>
                    <a:pt x="467007" y="364501"/>
                  </a:cubicBezTo>
                  <a:cubicBezTo>
                    <a:pt x="464150" y="386408"/>
                    <a:pt x="453672" y="399743"/>
                    <a:pt x="432717" y="398791"/>
                  </a:cubicBezTo>
                  <a:cubicBezTo>
                    <a:pt x="413667" y="397838"/>
                    <a:pt x="400332" y="383551"/>
                    <a:pt x="402237" y="363548"/>
                  </a:cubicBezTo>
                  <a:close/>
                  <a:moveTo>
                    <a:pt x="277460" y="220673"/>
                  </a:moveTo>
                  <a:cubicBezTo>
                    <a:pt x="292700" y="217816"/>
                    <a:pt x="301272" y="227341"/>
                    <a:pt x="302225" y="240675"/>
                  </a:cubicBezTo>
                  <a:cubicBezTo>
                    <a:pt x="303177" y="253058"/>
                    <a:pt x="292700" y="258773"/>
                    <a:pt x="282222" y="262583"/>
                  </a:cubicBezTo>
                  <a:cubicBezTo>
                    <a:pt x="269840" y="261630"/>
                    <a:pt x="261267" y="254963"/>
                    <a:pt x="259362" y="243533"/>
                  </a:cubicBezTo>
                  <a:cubicBezTo>
                    <a:pt x="257457" y="230198"/>
                    <a:pt x="266030" y="222578"/>
                    <a:pt x="277460" y="220673"/>
                  </a:cubicBezTo>
                  <a:close/>
                  <a:moveTo>
                    <a:pt x="183162" y="366405"/>
                  </a:moveTo>
                  <a:cubicBezTo>
                    <a:pt x="213642" y="365453"/>
                    <a:pt x="230787" y="385455"/>
                    <a:pt x="236502" y="415935"/>
                  </a:cubicBezTo>
                  <a:cubicBezTo>
                    <a:pt x="231740" y="445463"/>
                    <a:pt x="214595" y="466418"/>
                    <a:pt x="184115" y="465466"/>
                  </a:cubicBezTo>
                  <a:cubicBezTo>
                    <a:pt x="155540" y="464513"/>
                    <a:pt x="137442" y="444510"/>
                    <a:pt x="136490" y="416888"/>
                  </a:cubicBezTo>
                  <a:cubicBezTo>
                    <a:pt x="136490" y="387360"/>
                    <a:pt x="155540" y="367358"/>
                    <a:pt x="183162" y="366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24549A9-F04E-E471-6682-285E70B7957E}"/>
                </a:ext>
              </a:extLst>
            </p:cNvPr>
            <p:cNvSpPr/>
            <p:nvPr/>
          </p:nvSpPr>
          <p:spPr>
            <a:xfrm>
              <a:off x="5343383" y="4952047"/>
              <a:ext cx="709740" cy="934020"/>
            </a:xfrm>
            <a:custGeom>
              <a:avLst/>
              <a:gdLst>
                <a:gd name="connsiteX0" fmla="*/ 263264 w 709740"/>
                <a:gd name="connsiteY0" fmla="*/ 0 h 934020"/>
                <a:gd name="connsiteX1" fmla="*/ 256597 w 709740"/>
                <a:gd name="connsiteY1" fmla="*/ 6667 h 934020"/>
                <a:gd name="connsiteX2" fmla="*/ 2279 w 709740"/>
                <a:gd name="connsiteY2" fmla="*/ 875347 h 934020"/>
                <a:gd name="connsiteX3" fmla="*/ 26092 w 709740"/>
                <a:gd name="connsiteY3" fmla="*/ 909638 h 934020"/>
                <a:gd name="connsiteX4" fmla="*/ 688079 w 709740"/>
                <a:gd name="connsiteY4" fmla="*/ 836295 h 934020"/>
                <a:gd name="connsiteX5" fmla="*/ 703319 w 709740"/>
                <a:gd name="connsiteY5" fmla="*/ 795338 h 934020"/>
                <a:gd name="connsiteX6" fmla="*/ 263264 w 709740"/>
                <a:gd name="connsiteY6" fmla="*/ 0 h 934020"/>
                <a:gd name="connsiteX7" fmla="*/ 336607 w 709740"/>
                <a:gd name="connsiteY7" fmla="*/ 320992 h 934020"/>
                <a:gd name="connsiteX8" fmla="*/ 355657 w 709740"/>
                <a:gd name="connsiteY8" fmla="*/ 342900 h 934020"/>
                <a:gd name="connsiteX9" fmla="*/ 332797 w 709740"/>
                <a:gd name="connsiteY9" fmla="*/ 360045 h 934020"/>
                <a:gd name="connsiteX10" fmla="*/ 316604 w 709740"/>
                <a:gd name="connsiteY10" fmla="*/ 340995 h 934020"/>
                <a:gd name="connsiteX11" fmla="*/ 336607 w 709740"/>
                <a:gd name="connsiteY11" fmla="*/ 320992 h 934020"/>
                <a:gd name="connsiteX12" fmla="*/ 257549 w 709740"/>
                <a:gd name="connsiteY12" fmla="*/ 541972 h 934020"/>
                <a:gd name="connsiteX13" fmla="*/ 239452 w 709740"/>
                <a:gd name="connsiteY13" fmla="*/ 524827 h 934020"/>
                <a:gd name="connsiteX14" fmla="*/ 258502 w 709740"/>
                <a:gd name="connsiteY14" fmla="*/ 502920 h 934020"/>
                <a:gd name="connsiteX15" fmla="*/ 278504 w 709740"/>
                <a:gd name="connsiteY15" fmla="*/ 521970 h 934020"/>
                <a:gd name="connsiteX16" fmla="*/ 257549 w 709740"/>
                <a:gd name="connsiteY16" fmla="*/ 541972 h 934020"/>
                <a:gd name="connsiteX17" fmla="*/ 339464 w 709740"/>
                <a:gd name="connsiteY17" fmla="*/ 722947 h 934020"/>
                <a:gd name="connsiteX18" fmla="*/ 295649 w 709740"/>
                <a:gd name="connsiteY18" fmla="*/ 678180 h 934020"/>
                <a:gd name="connsiteX19" fmla="*/ 342322 w 709740"/>
                <a:gd name="connsiteY19" fmla="*/ 630555 h 934020"/>
                <a:gd name="connsiteX20" fmla="*/ 389947 w 709740"/>
                <a:gd name="connsiteY20" fmla="*/ 679132 h 934020"/>
                <a:gd name="connsiteX21" fmla="*/ 339464 w 709740"/>
                <a:gd name="connsiteY21" fmla="*/ 722947 h 934020"/>
                <a:gd name="connsiteX22" fmla="*/ 527107 w 709740"/>
                <a:gd name="connsiteY22" fmla="*/ 795338 h 934020"/>
                <a:gd name="connsiteX23" fmla="*/ 505199 w 709740"/>
                <a:gd name="connsiteY23" fmla="*/ 775335 h 934020"/>
                <a:gd name="connsiteX24" fmla="*/ 523297 w 709740"/>
                <a:gd name="connsiteY24" fmla="*/ 752475 h 934020"/>
                <a:gd name="connsiteX25" fmla="*/ 545204 w 709740"/>
                <a:gd name="connsiteY25" fmla="*/ 771525 h 934020"/>
                <a:gd name="connsiteX26" fmla="*/ 527107 w 709740"/>
                <a:gd name="connsiteY26" fmla="*/ 795338 h 9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9740" h="934020">
                  <a:moveTo>
                    <a:pt x="263264" y="0"/>
                  </a:moveTo>
                  <a:cubicBezTo>
                    <a:pt x="258502" y="4763"/>
                    <a:pt x="256597" y="4763"/>
                    <a:pt x="256597" y="6667"/>
                  </a:cubicBezTo>
                  <a:cubicBezTo>
                    <a:pt x="171824" y="296227"/>
                    <a:pt x="87052" y="585788"/>
                    <a:pt x="2279" y="875347"/>
                  </a:cubicBezTo>
                  <a:cubicBezTo>
                    <a:pt x="-5341" y="900113"/>
                    <a:pt x="7042" y="905827"/>
                    <a:pt x="26092" y="909638"/>
                  </a:cubicBezTo>
                  <a:cubicBezTo>
                    <a:pt x="254692" y="957263"/>
                    <a:pt x="475672" y="936307"/>
                    <a:pt x="688079" y="836295"/>
                  </a:cubicBezTo>
                  <a:cubicBezTo>
                    <a:pt x="708082" y="826770"/>
                    <a:pt x="716654" y="820102"/>
                    <a:pt x="703319" y="795338"/>
                  </a:cubicBezTo>
                  <a:cubicBezTo>
                    <a:pt x="555682" y="531495"/>
                    <a:pt x="410902" y="266700"/>
                    <a:pt x="263264" y="0"/>
                  </a:cubicBezTo>
                  <a:close/>
                  <a:moveTo>
                    <a:pt x="336607" y="320992"/>
                  </a:moveTo>
                  <a:cubicBezTo>
                    <a:pt x="349942" y="320992"/>
                    <a:pt x="355657" y="330517"/>
                    <a:pt x="355657" y="342900"/>
                  </a:cubicBezTo>
                  <a:cubicBezTo>
                    <a:pt x="353752" y="356235"/>
                    <a:pt x="345179" y="361950"/>
                    <a:pt x="332797" y="360045"/>
                  </a:cubicBezTo>
                  <a:cubicBezTo>
                    <a:pt x="322319" y="359092"/>
                    <a:pt x="315652" y="351472"/>
                    <a:pt x="316604" y="340995"/>
                  </a:cubicBezTo>
                  <a:cubicBezTo>
                    <a:pt x="315652" y="327660"/>
                    <a:pt x="323272" y="320992"/>
                    <a:pt x="336607" y="320992"/>
                  </a:cubicBezTo>
                  <a:close/>
                  <a:moveTo>
                    <a:pt x="257549" y="541972"/>
                  </a:moveTo>
                  <a:cubicBezTo>
                    <a:pt x="247072" y="541020"/>
                    <a:pt x="239452" y="535305"/>
                    <a:pt x="239452" y="524827"/>
                  </a:cubicBezTo>
                  <a:cubicBezTo>
                    <a:pt x="239452" y="512445"/>
                    <a:pt x="245167" y="503872"/>
                    <a:pt x="258502" y="502920"/>
                  </a:cubicBezTo>
                  <a:cubicBezTo>
                    <a:pt x="271837" y="501967"/>
                    <a:pt x="277552" y="510540"/>
                    <a:pt x="278504" y="521970"/>
                  </a:cubicBezTo>
                  <a:cubicBezTo>
                    <a:pt x="278504" y="537210"/>
                    <a:pt x="270884" y="542925"/>
                    <a:pt x="257549" y="541972"/>
                  </a:cubicBezTo>
                  <a:close/>
                  <a:moveTo>
                    <a:pt x="339464" y="722947"/>
                  </a:moveTo>
                  <a:cubicBezTo>
                    <a:pt x="311842" y="721042"/>
                    <a:pt x="296602" y="705802"/>
                    <a:pt x="295649" y="678180"/>
                  </a:cubicBezTo>
                  <a:cubicBezTo>
                    <a:pt x="294697" y="646747"/>
                    <a:pt x="314699" y="630555"/>
                    <a:pt x="342322" y="630555"/>
                  </a:cubicBezTo>
                  <a:cubicBezTo>
                    <a:pt x="370897" y="630555"/>
                    <a:pt x="386137" y="650557"/>
                    <a:pt x="389947" y="679132"/>
                  </a:cubicBezTo>
                  <a:cubicBezTo>
                    <a:pt x="384232" y="705802"/>
                    <a:pt x="370897" y="724852"/>
                    <a:pt x="339464" y="722947"/>
                  </a:cubicBezTo>
                  <a:close/>
                  <a:moveTo>
                    <a:pt x="527107" y="795338"/>
                  </a:moveTo>
                  <a:cubicBezTo>
                    <a:pt x="514724" y="794385"/>
                    <a:pt x="507104" y="788670"/>
                    <a:pt x="505199" y="775335"/>
                  </a:cubicBezTo>
                  <a:cubicBezTo>
                    <a:pt x="503294" y="762000"/>
                    <a:pt x="510914" y="753427"/>
                    <a:pt x="523297" y="752475"/>
                  </a:cubicBezTo>
                  <a:cubicBezTo>
                    <a:pt x="535679" y="750570"/>
                    <a:pt x="543299" y="759142"/>
                    <a:pt x="545204" y="771525"/>
                  </a:cubicBezTo>
                  <a:cubicBezTo>
                    <a:pt x="547109" y="784860"/>
                    <a:pt x="539489" y="791527"/>
                    <a:pt x="527107" y="79533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BFF71C-9F70-9522-8A44-AD5D8DA74B92}"/>
                </a:ext>
              </a:extLst>
            </p:cNvPr>
            <p:cNvSpPr/>
            <p:nvPr/>
          </p:nvSpPr>
          <p:spPr>
            <a:xfrm>
              <a:off x="5788152" y="4971800"/>
              <a:ext cx="899697" cy="824043"/>
            </a:xfrm>
            <a:custGeom>
              <a:avLst/>
              <a:gdLst>
                <a:gd name="connsiteX0" fmla="*/ 815340 w 899697"/>
                <a:gd name="connsiteY0" fmla="*/ 236220 h 824043"/>
                <a:gd name="connsiteX1" fmla="*/ 810578 w 899697"/>
                <a:gd name="connsiteY1" fmla="*/ 234315 h 824043"/>
                <a:gd name="connsiteX2" fmla="*/ 0 w 899697"/>
                <a:gd name="connsiteY2" fmla="*/ 0 h 824043"/>
                <a:gd name="connsiteX3" fmla="*/ 443865 w 899697"/>
                <a:gd name="connsiteY3" fmla="*/ 806768 h 824043"/>
                <a:gd name="connsiteX4" fmla="*/ 487680 w 899697"/>
                <a:gd name="connsiteY4" fmla="*/ 811530 h 824043"/>
                <a:gd name="connsiteX5" fmla="*/ 872490 w 899697"/>
                <a:gd name="connsiteY5" fmla="*/ 363855 h 824043"/>
                <a:gd name="connsiteX6" fmla="*/ 815340 w 899697"/>
                <a:gd name="connsiteY6" fmla="*/ 236220 h 824043"/>
                <a:gd name="connsiteX7" fmla="*/ 323850 w 899697"/>
                <a:gd name="connsiteY7" fmla="*/ 217170 h 824043"/>
                <a:gd name="connsiteX8" fmla="*/ 288608 w 899697"/>
                <a:gd name="connsiteY8" fmla="*/ 247650 h 824043"/>
                <a:gd name="connsiteX9" fmla="*/ 259080 w 899697"/>
                <a:gd name="connsiteY9" fmla="*/ 215265 h 824043"/>
                <a:gd name="connsiteX10" fmla="*/ 292418 w 899697"/>
                <a:gd name="connsiteY10" fmla="*/ 181927 h 824043"/>
                <a:gd name="connsiteX11" fmla="*/ 323850 w 899697"/>
                <a:gd name="connsiteY11" fmla="*/ 217170 h 824043"/>
                <a:gd name="connsiteX12" fmla="*/ 476250 w 899697"/>
                <a:gd name="connsiteY12" fmla="*/ 555307 h 824043"/>
                <a:gd name="connsiteX13" fmla="*/ 451485 w 899697"/>
                <a:gd name="connsiteY13" fmla="*/ 536257 h 824043"/>
                <a:gd name="connsiteX14" fmla="*/ 471488 w 899697"/>
                <a:gd name="connsiteY14" fmla="*/ 515302 h 824043"/>
                <a:gd name="connsiteX15" fmla="*/ 493395 w 899697"/>
                <a:gd name="connsiteY15" fmla="*/ 534352 h 824043"/>
                <a:gd name="connsiteX16" fmla="*/ 476250 w 899697"/>
                <a:gd name="connsiteY16" fmla="*/ 555307 h 824043"/>
                <a:gd name="connsiteX17" fmla="*/ 662940 w 899697"/>
                <a:gd name="connsiteY17" fmla="*/ 445770 h 824043"/>
                <a:gd name="connsiteX18" fmla="*/ 619125 w 899697"/>
                <a:gd name="connsiteY18" fmla="*/ 388620 h 824043"/>
                <a:gd name="connsiteX19" fmla="*/ 668655 w 899697"/>
                <a:gd name="connsiteY19" fmla="*/ 348615 h 824043"/>
                <a:gd name="connsiteX20" fmla="*/ 715328 w 899697"/>
                <a:gd name="connsiteY20" fmla="*/ 398145 h 824043"/>
                <a:gd name="connsiteX21" fmla="*/ 662940 w 899697"/>
                <a:gd name="connsiteY21" fmla="*/ 445770 h 8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9697" h="824043">
                  <a:moveTo>
                    <a:pt x="815340" y="236220"/>
                  </a:moveTo>
                  <a:cubicBezTo>
                    <a:pt x="813435" y="236220"/>
                    <a:pt x="812483" y="235268"/>
                    <a:pt x="810578" y="234315"/>
                  </a:cubicBezTo>
                  <a:cubicBezTo>
                    <a:pt x="543878" y="157163"/>
                    <a:pt x="276225" y="80010"/>
                    <a:pt x="0" y="0"/>
                  </a:cubicBezTo>
                  <a:cubicBezTo>
                    <a:pt x="151448" y="274320"/>
                    <a:pt x="298133" y="540068"/>
                    <a:pt x="443865" y="806768"/>
                  </a:cubicBezTo>
                  <a:cubicBezTo>
                    <a:pt x="460058" y="836295"/>
                    <a:pt x="472440" y="821055"/>
                    <a:pt x="487680" y="811530"/>
                  </a:cubicBezTo>
                  <a:cubicBezTo>
                    <a:pt x="660083" y="701040"/>
                    <a:pt x="789623" y="551498"/>
                    <a:pt x="872490" y="363855"/>
                  </a:cubicBezTo>
                  <a:cubicBezTo>
                    <a:pt x="915353" y="264795"/>
                    <a:pt x="915353" y="264795"/>
                    <a:pt x="815340" y="236220"/>
                  </a:cubicBezTo>
                  <a:close/>
                  <a:moveTo>
                    <a:pt x="323850" y="217170"/>
                  </a:moveTo>
                  <a:cubicBezTo>
                    <a:pt x="321945" y="237173"/>
                    <a:pt x="308610" y="249555"/>
                    <a:pt x="288608" y="247650"/>
                  </a:cubicBezTo>
                  <a:cubicBezTo>
                    <a:pt x="271463" y="245745"/>
                    <a:pt x="259080" y="233363"/>
                    <a:pt x="259080" y="215265"/>
                  </a:cubicBezTo>
                  <a:cubicBezTo>
                    <a:pt x="259080" y="195263"/>
                    <a:pt x="272415" y="184785"/>
                    <a:pt x="292418" y="181927"/>
                  </a:cubicBezTo>
                  <a:cubicBezTo>
                    <a:pt x="312420" y="186690"/>
                    <a:pt x="325755" y="197168"/>
                    <a:pt x="323850" y="217170"/>
                  </a:cubicBezTo>
                  <a:close/>
                  <a:moveTo>
                    <a:pt x="476250" y="555307"/>
                  </a:moveTo>
                  <a:cubicBezTo>
                    <a:pt x="461010" y="555307"/>
                    <a:pt x="452438" y="548640"/>
                    <a:pt x="451485" y="536257"/>
                  </a:cubicBezTo>
                  <a:cubicBezTo>
                    <a:pt x="450533" y="523875"/>
                    <a:pt x="459105" y="516255"/>
                    <a:pt x="471488" y="515302"/>
                  </a:cubicBezTo>
                  <a:cubicBezTo>
                    <a:pt x="483870" y="514350"/>
                    <a:pt x="492443" y="521970"/>
                    <a:pt x="493395" y="534352"/>
                  </a:cubicBezTo>
                  <a:cubicBezTo>
                    <a:pt x="494348" y="546735"/>
                    <a:pt x="485775" y="553402"/>
                    <a:pt x="476250" y="555307"/>
                  </a:cubicBezTo>
                  <a:close/>
                  <a:moveTo>
                    <a:pt x="662940" y="445770"/>
                  </a:moveTo>
                  <a:cubicBezTo>
                    <a:pt x="635318" y="443865"/>
                    <a:pt x="617220" y="424815"/>
                    <a:pt x="619125" y="388620"/>
                  </a:cubicBezTo>
                  <a:cubicBezTo>
                    <a:pt x="621983" y="363855"/>
                    <a:pt x="640080" y="346710"/>
                    <a:pt x="668655" y="348615"/>
                  </a:cubicBezTo>
                  <a:cubicBezTo>
                    <a:pt x="696278" y="349568"/>
                    <a:pt x="716280" y="367665"/>
                    <a:pt x="715328" y="398145"/>
                  </a:cubicBezTo>
                  <a:cubicBezTo>
                    <a:pt x="714375" y="429577"/>
                    <a:pt x="693420" y="447675"/>
                    <a:pt x="662940" y="44577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9DE42D-5583-6378-E8EB-E26A417DF582}"/>
              </a:ext>
            </a:extLst>
          </p:cNvPr>
          <p:cNvGrpSpPr/>
          <p:nvPr/>
        </p:nvGrpSpPr>
        <p:grpSpPr>
          <a:xfrm>
            <a:off x="7641207" y="2340983"/>
            <a:ext cx="1791382" cy="493983"/>
            <a:chOff x="2828147" y="1954419"/>
            <a:chExt cx="1410043" cy="4939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150CA0-51AD-91D7-0A90-B9095357D96A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bg1"/>
                  </a:solidFill>
                </a:rPr>
                <a:t>hawaiian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7D17F8-2945-88FD-A508-D5FCE389DD05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32273.25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E5C754-E799-BEB5-90E7-FCF88ED1A575}"/>
              </a:ext>
            </a:extLst>
          </p:cNvPr>
          <p:cNvGrpSpPr/>
          <p:nvPr/>
        </p:nvGrpSpPr>
        <p:grpSpPr>
          <a:xfrm>
            <a:off x="10730375" y="2588507"/>
            <a:ext cx="1788639" cy="493983"/>
            <a:chOff x="3233964" y="1954419"/>
            <a:chExt cx="1410044" cy="49398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C2F37F-E611-DA8C-81BE-7AC9B1CB5602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</a:rPr>
                <a:t>Thai_ckn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32F1A1-8FAF-E0FF-EF7A-691B52F97859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43434.25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BAA213-4892-34E1-A8BA-7396EB5078C3}"/>
              </a:ext>
            </a:extLst>
          </p:cNvPr>
          <p:cNvGrpSpPr/>
          <p:nvPr/>
        </p:nvGrpSpPr>
        <p:grpSpPr>
          <a:xfrm>
            <a:off x="6116923" y="3098487"/>
            <a:ext cx="1791382" cy="493983"/>
            <a:chOff x="2828147" y="1954419"/>
            <a:chExt cx="1410043" cy="4939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D9BAD5-C3BE-57DE-BE3D-235DB0BC3D6B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altLang="ko-KR" sz="1200" b="1" dirty="0" err="1">
                  <a:solidFill>
                    <a:schemeClr val="bg1"/>
                  </a:solidFill>
                </a:rPr>
                <a:t>ital_supr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7D66FB-07A9-E72B-4AEE-50EA404AD7EF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33476.75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51AAD8-24C7-C02A-0DE9-4009729012CF}"/>
              </a:ext>
            </a:extLst>
          </p:cNvPr>
          <p:cNvGrpSpPr/>
          <p:nvPr/>
        </p:nvGrpSpPr>
        <p:grpSpPr>
          <a:xfrm>
            <a:off x="5743458" y="4481863"/>
            <a:ext cx="1791382" cy="493983"/>
            <a:chOff x="2828147" y="1954419"/>
            <a:chExt cx="1410043" cy="49398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FB6D8D-C5E6-5E89-7B4F-1F94B4C36077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altLang="ko-KR" sz="1200" b="1" dirty="0" err="1">
                  <a:solidFill>
                    <a:schemeClr val="bg1"/>
                  </a:solidFill>
                </a:rPr>
                <a:t>southw_ckn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AA477E-23D1-ED2F-3CDD-7370D19A9761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34705.75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2EBCB2-716B-2B82-AC76-8B8390DDB97F}"/>
              </a:ext>
            </a:extLst>
          </p:cNvPr>
          <p:cNvGrpSpPr/>
          <p:nvPr/>
        </p:nvGrpSpPr>
        <p:grpSpPr>
          <a:xfrm>
            <a:off x="6334815" y="5799073"/>
            <a:ext cx="1791382" cy="493983"/>
            <a:chOff x="2828147" y="1954419"/>
            <a:chExt cx="1410043" cy="49398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4D76CB-837E-7554-16B3-70F8F5A49F01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bg1"/>
                  </a:solidFill>
                </a:rPr>
                <a:t>Spicy_ital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B2463C-5C03-1453-DF38-E608F4ED3A10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altLang="ko-KR" sz="1200" dirty="0">
                  <a:solidFill>
                    <a:schemeClr val="bg1"/>
                  </a:solidFill>
                </a:rPr>
                <a:t>34831.25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64D5C5-A5D2-83D4-6D2B-1F1F9BDC80DD}"/>
              </a:ext>
            </a:extLst>
          </p:cNvPr>
          <p:cNvGrpSpPr/>
          <p:nvPr/>
        </p:nvGrpSpPr>
        <p:grpSpPr>
          <a:xfrm>
            <a:off x="8941736" y="6302477"/>
            <a:ext cx="1788639" cy="493983"/>
            <a:chOff x="3233964" y="1954419"/>
            <a:chExt cx="1410044" cy="49398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BFB83B-3F65-B835-8E3A-14D9D75AE046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</a:rPr>
                <a:t>Classic_dlx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B1793-0D39-83CB-11A0-E80361923E5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38180.5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B22A23-0154-27C7-A6A0-DB7E935664F8}"/>
              </a:ext>
            </a:extLst>
          </p:cNvPr>
          <p:cNvGrpSpPr/>
          <p:nvPr/>
        </p:nvGrpSpPr>
        <p:grpSpPr>
          <a:xfrm>
            <a:off x="10880572" y="5588776"/>
            <a:ext cx="1788639" cy="493983"/>
            <a:chOff x="3233964" y="1954419"/>
            <a:chExt cx="1410044" cy="49398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AE34FC-93C6-C9BA-D251-BF3E8ADCD40C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</a:rPr>
                <a:t>Cali_ckn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015BA-3CE7-C6B3-C615-3602267FE3D6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41409.5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3AA88A-9978-6B1D-2CC1-2ACA4079B754}"/>
              </a:ext>
            </a:extLst>
          </p:cNvPr>
          <p:cNvGrpSpPr/>
          <p:nvPr/>
        </p:nvGrpSpPr>
        <p:grpSpPr>
          <a:xfrm>
            <a:off x="11221957" y="4033657"/>
            <a:ext cx="1788639" cy="493983"/>
            <a:chOff x="3233964" y="1954419"/>
            <a:chExt cx="1410044" cy="49398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D6BBDA-462C-2A50-0A5F-7B8AFBB240FE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</a:rPr>
                <a:t>Bbq_ckn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4659-D289-ECE3-B513-140A5AAFBCA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42768.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87015E2E-CB31-60E3-C7D0-FDE39604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153" y="42223"/>
            <a:ext cx="5201376" cy="21243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5356EC1-8B64-7868-747C-A0C09E8A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860" y="61540"/>
            <a:ext cx="3413821" cy="209675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59C19C5-AE6C-34F8-85FE-B4990E656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13" y="2521004"/>
            <a:ext cx="6322296" cy="423962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2D72F7-F60B-8BCE-7DED-BEE1FD5F3D6D}"/>
              </a:ext>
            </a:extLst>
          </p:cNvPr>
          <p:cNvGrpSpPr/>
          <p:nvPr/>
        </p:nvGrpSpPr>
        <p:grpSpPr>
          <a:xfrm>
            <a:off x="1" y="97373"/>
            <a:ext cx="3185152" cy="2334465"/>
            <a:chOff x="2551705" y="4221670"/>
            <a:chExt cx="935718" cy="19989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13E39C-D109-DF54-3CCB-FC55976472EC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660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The three </a:t>
              </a:r>
              <a:r>
                <a:rPr lang="en-US" sz="2000" dirty="0" err="1">
                  <a:solidFill>
                    <a:schemeClr val="bg1"/>
                  </a:solidFill>
                </a:rPr>
                <a:t>pizza_types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nameky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thai_ckn,bbq_ckn,cali_ckn</a:t>
              </a:r>
              <a:r>
                <a:rPr lang="en-US" sz="2000" dirty="0">
                  <a:solidFill>
                    <a:schemeClr val="bg1"/>
                  </a:solidFill>
                </a:rPr>
                <a:t> account for 14.426%,14.206% &amp;13.754% of revenue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1F7DC-FBEB-D99A-F37C-1F2D7DBE332F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Top 3 Pizza Types by Revenue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168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CC164369-67BF-371A-EF02-ACDE4E28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9" y="3666931"/>
            <a:ext cx="5440650" cy="30874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B9DB828-8BA2-005A-CF7A-D641ED428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98" y="3666931"/>
            <a:ext cx="6366623" cy="308744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A834AE0-1978-618E-5F4C-08327AA0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42" y="0"/>
            <a:ext cx="6628518" cy="35642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CC74E4-6079-8252-95CE-F8BF075E02C9}"/>
              </a:ext>
            </a:extLst>
          </p:cNvPr>
          <p:cNvGrpSpPr/>
          <p:nvPr/>
        </p:nvGrpSpPr>
        <p:grpSpPr>
          <a:xfrm>
            <a:off x="0" y="40954"/>
            <a:ext cx="5309118" cy="3523340"/>
            <a:chOff x="2551705" y="4221670"/>
            <a:chExt cx="935718" cy="1998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C9F345-0ADB-888F-18DE-A2C6A22DD059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660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The Revenue bought by </a:t>
              </a:r>
              <a:r>
                <a:rPr lang="en-US" sz="2000" dirty="0" err="1">
                  <a:solidFill>
                    <a:srgbClr val="FF0000"/>
                  </a:solidFill>
                </a:rPr>
                <a:t>thai</a:t>
              </a:r>
              <a:r>
                <a:rPr lang="en-US" sz="2000" dirty="0">
                  <a:solidFill>
                    <a:srgbClr val="FF0000"/>
                  </a:solidFill>
                </a:rPr>
                <a:t> chicken pizza, barbecue chicken pizza and California chicken pizza</a:t>
              </a:r>
              <a:r>
                <a:rPr lang="en-US" sz="2000" dirty="0">
                  <a:solidFill>
                    <a:schemeClr val="bg1"/>
                  </a:solidFill>
                </a:rPr>
                <a:t> are </a:t>
              </a:r>
              <a:r>
                <a:rPr lang="en-US" sz="2000" dirty="0">
                  <a:solidFill>
                    <a:srgbClr val="FF0000"/>
                  </a:solidFill>
                </a:rPr>
                <a:t>43434.25,42768,41409.5</a:t>
              </a:r>
              <a:r>
                <a:rPr lang="en-US" sz="2000" dirty="0">
                  <a:solidFill>
                    <a:schemeClr val="bg1"/>
                  </a:solidFill>
                </a:rPr>
                <a:t> and these are the major contributors  and hold about </a:t>
              </a:r>
              <a:r>
                <a:rPr lang="en-US" sz="2000" dirty="0">
                  <a:solidFill>
                    <a:srgbClr val="FF0000"/>
                  </a:solidFill>
                </a:rPr>
                <a:t>5.31%,5.23% </a:t>
              </a:r>
              <a:r>
                <a:rPr lang="en-US" sz="2000" dirty="0">
                  <a:solidFill>
                    <a:schemeClr val="bg1"/>
                  </a:solidFill>
                </a:rPr>
                <a:t>and </a:t>
              </a:r>
              <a:r>
                <a:rPr lang="en-US" sz="2000" dirty="0">
                  <a:solidFill>
                    <a:srgbClr val="FF0000"/>
                  </a:solidFill>
                </a:rPr>
                <a:t>5.06 %</a:t>
              </a:r>
              <a:r>
                <a:rPr lang="en-US" sz="2000" dirty="0">
                  <a:solidFill>
                    <a:schemeClr val="bg1"/>
                  </a:solidFill>
                </a:rPr>
                <a:t>of the revenue contribution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6A9B30-6866-A457-CC41-533C9C0B14B9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Revenue Contribution by Pizza Types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B94D02B-345C-41B0-B407-D58218E5F9FA}"/>
              </a:ext>
            </a:extLst>
          </p:cNvPr>
          <p:cNvGrpSpPr/>
          <p:nvPr/>
        </p:nvGrpSpPr>
        <p:grpSpPr>
          <a:xfrm flipH="1">
            <a:off x="348624" y="3023118"/>
            <a:ext cx="3756845" cy="3834882"/>
            <a:chOff x="7602888" y="3079795"/>
            <a:chExt cx="3520981" cy="34435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938BF4-E0CC-49D9-80B1-4408A41FBB1A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375F3B-4DA3-4A85-9421-5C9132178FE8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5D7D24-249F-4096-9D34-2076C7639E7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67349B-FC71-4BC9-89EC-43655684ED50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1BC76A5-7C30-434F-91B8-262B68466C99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FF903B-25D9-4B7F-A8FB-77825530A510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533CB6-1E59-D4FB-9590-E8242BA6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921"/>
            <a:ext cx="5246795" cy="2333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6FAB9-A649-8DA9-0E2D-3FAA72BF3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795" y="40955"/>
            <a:ext cx="6945204" cy="6574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322A32-866D-C119-F794-DC2DE4B110CC}"/>
              </a:ext>
            </a:extLst>
          </p:cNvPr>
          <p:cNvSpPr txBox="1"/>
          <p:nvPr/>
        </p:nvSpPr>
        <p:spPr>
          <a:xfrm>
            <a:off x="1" y="40955"/>
            <a:ext cx="3350448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bg1"/>
                </a:solidFill>
                <a:cs typeface="Arial" pitchFamily="34" charset="0"/>
              </a:rPr>
              <a:t>Cumulative Revenue Over Time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8D110-2FC1-5573-CD90-D92500D84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icture 476">
            <a:extLst>
              <a:ext uri="{FF2B5EF4-FFF2-40B4-BE49-F238E27FC236}">
                <a16:creationId xmlns:a16="http://schemas.microsoft.com/office/drawing/2014/main" id="{0BA2A54E-106F-C374-0183-2AC8E3EE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188" y="2491273"/>
            <a:ext cx="8472332" cy="436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EF539-39D5-2CC1-729C-4D2A0EA4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187" y="0"/>
            <a:ext cx="8472332" cy="2351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88921-90D0-DB96-A947-5928C6D36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1839"/>
            <a:ext cx="3536442" cy="60487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75F893D-229C-BFA8-5CE6-6A7D75AF74FB}"/>
              </a:ext>
            </a:extLst>
          </p:cNvPr>
          <p:cNvGrpSpPr/>
          <p:nvPr/>
        </p:nvGrpSpPr>
        <p:grpSpPr>
          <a:xfrm>
            <a:off x="1" y="97376"/>
            <a:ext cx="3185152" cy="723718"/>
            <a:chOff x="2551705" y="4221670"/>
            <a:chExt cx="935718" cy="681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1070CB-871A-C3BC-9C85-6DD9298B6838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342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2F739A-8ACF-5CAD-6180-428626D533D0}"/>
                </a:ext>
              </a:extLst>
            </p:cNvPr>
            <p:cNvSpPr txBox="1"/>
            <p:nvPr/>
          </p:nvSpPr>
          <p:spPr>
            <a:xfrm>
              <a:off x="2551705" y="4221670"/>
              <a:ext cx="935717" cy="50074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Top 3 Pizza Types by Revenue in each category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81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91B26C7-87EB-3C48-D021-22DE44BDBAA3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8" r="29968"/>
          <a:stretch>
            <a:fillRect/>
          </a:stretch>
        </p:blipFill>
        <p:spPr>
          <a:xfrm>
            <a:off x="8724900" y="1914525"/>
            <a:ext cx="2941638" cy="4084638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CD5F7CC-F0BF-946F-C8FC-55DC935B3D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140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61AEB56-F50E-85A4-8616-447513DBBE7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" b="2052"/>
          <a:stretch>
            <a:fillRect/>
          </a:stretch>
        </p:blipFill>
        <p:spPr/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7F20799-4F2F-40D4-C799-B082DDB72FE0}"/>
              </a:ext>
            </a:extLst>
          </p:cNvPr>
          <p:cNvGrpSpPr/>
          <p:nvPr/>
        </p:nvGrpSpPr>
        <p:grpSpPr>
          <a:xfrm>
            <a:off x="121303" y="149303"/>
            <a:ext cx="4943544" cy="6358658"/>
            <a:chOff x="2551706" y="4221670"/>
            <a:chExt cx="883711" cy="1574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65B6EF-D672-68AB-50BB-67A79F7C4A6F}"/>
                </a:ext>
              </a:extLst>
            </p:cNvPr>
            <p:cNvSpPr txBox="1"/>
            <p:nvPr/>
          </p:nvSpPr>
          <p:spPr>
            <a:xfrm>
              <a:off x="2551706" y="4236608"/>
              <a:ext cx="858992" cy="14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IN" sz="1600" dirty="0">
                  <a:solidFill>
                    <a:srgbClr val="92D050"/>
                  </a:solidFill>
                </a:rPr>
                <a:t>📖 Company Overview: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Founded: 1958 in Wichita, Kansas, USA.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Founders: Dan and Frank Carney.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Headquarters: Plano, Texas, USA.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Industry: Fast Food / Quick Service Restaurant (QSR).</a:t>
              </a:r>
            </a:p>
            <a:p>
              <a:pPr>
                <a:buNone/>
              </a:pPr>
              <a:r>
                <a:rPr lang="en-IN" sz="1600" dirty="0">
                  <a:solidFill>
                    <a:schemeClr val="bg1"/>
                  </a:solidFill>
                </a:rPr>
                <a:t> </a:t>
              </a:r>
            </a:p>
            <a:p>
              <a:r>
                <a:rPr lang="en-IN" sz="1600" dirty="0">
                  <a:solidFill>
                    <a:srgbClr val="92D050"/>
                  </a:solidFill>
                </a:rPr>
                <a:t>🌍 Global Presence: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Over 18,000 restaurants across more than 100 countries.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Part of Yum! Brands, alongside KFC and Taco Bell.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rgbClr val="92D050"/>
                  </a:solidFill>
                </a:rPr>
                <a:t>🎯 Core Offerings: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Wide variety of pizzas, pastas, sides, and desserts.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Services include dine-in, takeaway, and home delivery.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br>
                <a:rPr lang="en-IN" sz="1600" dirty="0">
                  <a:solidFill>
                    <a:srgbClr val="92D050"/>
                  </a:solidFill>
                </a:rPr>
              </a:br>
              <a:r>
                <a:rPr lang="en-IN" sz="1600" dirty="0">
                  <a:solidFill>
                    <a:srgbClr val="92D050"/>
                  </a:solidFill>
                </a:rPr>
                <a:t>🏆 Brand Identity:</a:t>
              </a:r>
              <a:br>
                <a:rPr lang="en-IN" sz="1600" dirty="0">
                  <a:solidFill>
                    <a:srgbClr val="92D050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Known for "The Hut" branding and family-friendly dining experiences.</a:t>
              </a:r>
              <a:br>
                <a:rPr lang="en-IN" sz="1600" dirty="0">
                  <a:solidFill>
                    <a:schemeClr val="bg1"/>
                  </a:solidFill>
                </a:rPr>
              </a:br>
              <a:r>
                <a:rPr lang="en-IN" sz="1600" dirty="0">
                  <a:solidFill>
                    <a:schemeClr val="bg1"/>
                  </a:solidFill>
                </a:rPr>
                <a:t>Focus on menu innovation and digital ordering convenience.</a:t>
              </a:r>
            </a:p>
            <a:p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E05F2F-507D-FC36-039A-FE2C14241999}"/>
                </a:ext>
              </a:extLst>
            </p:cNvPr>
            <p:cNvSpPr txBox="1"/>
            <p:nvPr/>
          </p:nvSpPr>
          <p:spPr>
            <a:xfrm>
              <a:off x="2551706" y="4221670"/>
              <a:ext cx="883711" cy="838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PIZZA-HUT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CB795EE-E24E-674D-DAC2-41C398C8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94" y="2584580"/>
            <a:ext cx="2644076" cy="134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53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271AF9-1C46-72A7-2AA4-31EE12C0A0B9}"/>
              </a:ext>
            </a:extLst>
          </p:cNvPr>
          <p:cNvGrpSpPr/>
          <p:nvPr/>
        </p:nvGrpSpPr>
        <p:grpSpPr>
          <a:xfrm>
            <a:off x="5607698" y="162256"/>
            <a:ext cx="6148872" cy="6857701"/>
            <a:chOff x="2551705" y="4221670"/>
            <a:chExt cx="935718" cy="17065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BDFA9C-780F-1ABD-B0FB-3FA59D394E18}"/>
                </a:ext>
              </a:extLst>
            </p:cNvPr>
            <p:cNvSpPr txBox="1"/>
            <p:nvPr/>
          </p:nvSpPr>
          <p:spPr>
            <a:xfrm>
              <a:off x="2551705" y="4350455"/>
              <a:ext cx="935718" cy="1577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0" i="0" dirty="0">
                  <a:solidFill>
                    <a:srgbClr val="00B0F0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1.Customer Preferences &amp; Sales Trends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Classic (30% of orders, 14,888 pizzas) is the most popular, followed by Supreme, Veggie, and Chicken (least ordered).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Customers prefer traditional &amp; familiar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flavors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 over experimental ones.</a:t>
              </a:r>
            </a:p>
            <a:p>
              <a:r>
                <a:rPr lang="en-US" sz="1200" b="1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  <a:t>Chicken category lags</a:t>
              </a:r>
              <a:r>
                <a:rPr lang="en-US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  <a:t> behind others – indicating either flavor fatigue or a lack of variety 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potential for recipe revamp or promotions.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endParaRPr lang="en-IN" sz="1200" dirty="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endParaRPr>
            </a:p>
            <a:p>
              <a:r>
                <a:rPr lang="en-IN" sz="1200" b="0" i="0" dirty="0">
                  <a:solidFill>
                    <a:srgbClr val="FFFF00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Top Pizzas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Classic_dlx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 (2,453 orders), 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Bbq_ckn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, Hawaiian, and 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Thai_ckn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 dominate sales.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BBQ and Hawaiian pizzas indicate a preference for sweet-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savory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flavors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endParaRPr lang="en-IN" sz="1200" dirty="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endParaRPr>
            </a:p>
            <a:p>
              <a:r>
                <a:rPr lang="en-IN" sz="1200" b="0" i="0" dirty="0">
                  <a:solidFill>
                    <a:srgbClr val="FFFF00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Size Preference: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Large (L) is the most ordered size (38.1%, 18,526 pizzas) followed by M </a:t>
              </a:r>
              <a:r>
                <a:rPr lang="en-US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  <a:t>suggesting frequent group/family orders, possibly for sharing.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endParaRPr lang="en-IN" sz="1200" dirty="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endParaRPr>
            </a:p>
            <a:p>
              <a:r>
                <a:rPr lang="en-IN" sz="1200" b="0" i="0" dirty="0">
                  <a:solidFill>
                    <a:srgbClr val="FFFF00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Premium Pizzas: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Greek_xxl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 (₹35.95) is the most expensive, followed by 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Greek_xl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 and 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brie_carre_s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, </a:t>
              </a:r>
              <a:r>
                <a:rPr lang="en-US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  <a:t>representing a potential high-margin product segment.</a:t>
              </a:r>
            </a:p>
            <a:p>
              <a:endParaRPr lang="en-IN" sz="1200" dirty="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endParaRPr>
            </a:p>
            <a:p>
              <a:r>
                <a:rPr lang="en-IN" sz="1200" b="0" i="0" dirty="0">
                  <a:solidFill>
                    <a:srgbClr val="00B0F0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2. Order Timing &amp; Demand Peaks</a:t>
              </a:r>
            </a:p>
            <a:p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rgbClr val="FFFF00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Peak Hours (Lunch &amp; Dinner):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12 PM (2,520 orders, 11.8%), 1 PM (2,455), 5 PM–7 PM (~2,300–2,400 orders each).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Over 50% of daily orders occur in these 5 hours.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endParaRPr lang="en-IN" sz="1200" dirty="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endParaRPr>
            </a:p>
            <a:p>
              <a:r>
                <a:rPr lang="en-IN" sz="1200" b="0" i="0" dirty="0">
                  <a:solidFill>
                    <a:srgbClr val="FFFF00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Revenue Drivers: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Thai_ckn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, 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Bbq_ckn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, and 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Cali_ckn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 contribute ~42.4% of total revenue (₹43,434 + ₹42,768 + ₹41,410).</a:t>
              </a:r>
            </a:p>
            <a:p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rgbClr val="00B0F0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3. Revenue &amp; Profitability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Total Revenue: ₹8,17,860.05 from 21,350 orders.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High-Margin Opportunities:</a:t>
              </a:r>
              <a:br>
                <a:rPr lang="en-IN" sz="1200" dirty="0">
                  <a:solidFill>
                    <a:schemeClr val="bg1"/>
                  </a:solidFill>
                  <a:ea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Premium pizzas (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Greek_xxl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,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brie_carre_s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ea typeface="Calibri Light" panose="020F0302020204030204" pitchFamily="34" charset="0"/>
                  <a:cs typeface="Calibri Light" panose="020F0302020204030204" pitchFamily="34" charset="0"/>
                </a:rPr>
                <a:t>) can drive profitability despite lower volume.</a:t>
              </a:r>
              <a:br>
                <a:rPr lang="en-IN" sz="1000" dirty="0">
                  <a:solidFill>
                    <a:schemeClr val="bg1"/>
                  </a:solidFill>
                </a:rPr>
              </a:b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3EE50A-7AFD-0483-13B2-BC649785DA0D}"/>
                </a:ext>
              </a:extLst>
            </p:cNvPr>
            <p:cNvSpPr txBox="1"/>
            <p:nvPr/>
          </p:nvSpPr>
          <p:spPr>
            <a:xfrm>
              <a:off x="2551705" y="4221670"/>
              <a:ext cx="935717" cy="1032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Insights &amp; Observations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35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350B25-D437-104F-F900-81DF43E8A37B}"/>
              </a:ext>
            </a:extLst>
          </p:cNvPr>
          <p:cNvGrpSpPr/>
          <p:nvPr/>
        </p:nvGrpSpPr>
        <p:grpSpPr>
          <a:xfrm>
            <a:off x="251926" y="187816"/>
            <a:ext cx="8248261" cy="6365960"/>
            <a:chOff x="2551705" y="4217061"/>
            <a:chExt cx="935718" cy="14612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4B723E-D593-F442-3EEC-D13265454950}"/>
                </a:ext>
              </a:extLst>
            </p:cNvPr>
            <p:cNvSpPr txBox="1"/>
            <p:nvPr/>
          </p:nvSpPr>
          <p:spPr>
            <a:xfrm>
              <a:off x="2551705" y="4300684"/>
              <a:ext cx="935718" cy="137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None/>
              </a:pPr>
              <a:r>
                <a:rPr lang="en-IN" sz="1200" b="0" i="0" dirty="0">
                  <a:solidFill>
                    <a:srgbClr val="00B0F0"/>
                  </a:solidFill>
                  <a:effectLst/>
                  <a:latin typeface="Lato" panose="020F0502020204030203" pitchFamily="34" charset="0"/>
                </a:rPr>
                <a:t>1. Menu Optimization &amp; Promotions</a:t>
              </a:r>
            </a:p>
            <a:p>
              <a:pPr algn="l">
                <a:buNone/>
              </a:pPr>
              <a:r>
                <a:rPr lang="en-IN" sz="1200" b="0" i="0" dirty="0">
                  <a:solidFill>
                    <a:srgbClr val="FFFF00"/>
                  </a:solidFill>
                  <a:effectLst/>
                  <a:latin typeface="Lato" panose="020F0502020204030203" pitchFamily="34" charset="0"/>
                </a:rPr>
                <a:t>Bundle High-Demand Items: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Create combos like "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Classic_dlx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 + Drink + Dessert" or "Family XL Pack" to increase order value.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Promote 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Thai_ckn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,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Bbq_ckn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,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Cali_ckn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 (top revenue generators) in featured deals.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FFFF00"/>
                  </a:solidFill>
                  <a:effectLst/>
                  <a:latin typeface="Lato" panose="020F0502020204030203" pitchFamily="34" charset="0"/>
                </a:rPr>
                <a:t>Revamp Underperforming Categories: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Introduce new Chicken pizza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flavors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 or pair with bestsellers (e.g., "Chicken + Classic Combo").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Test limited-time Veggie/Supreme innovations (e.g., spicy or fusion options).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FFFF00"/>
                  </a:solidFill>
                  <a:effectLst/>
                  <a:latin typeface="Lato" panose="020F0502020204030203" pitchFamily="34" charset="0"/>
                </a:rPr>
                <a:t>Premium Pizza Strategy: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Market 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Greek_xxl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 as a "gourmet" option for special occasions.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Offer upsells (e.g., "Upgrade to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Greek_xl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 for ₹50 more").</a:t>
              </a:r>
            </a:p>
            <a:p>
              <a:pPr algn="l">
                <a:buNone/>
              </a:pP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00B0F0"/>
                  </a:solidFill>
                  <a:effectLst/>
                  <a:latin typeface="Lato" panose="020F0502020204030203" pitchFamily="34" charset="0"/>
                </a:rPr>
                <a:t>2. Peak-Hour Efficiency &amp; Demand Smoothing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FFFF00"/>
                  </a:solidFill>
                  <a:effectLst/>
                  <a:latin typeface="Lato" panose="020F0502020204030203" pitchFamily="34" charset="0"/>
                </a:rPr>
                <a:t>⏰ Staffing &amp; Operations: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Pre-prep dough/toppings before 12 PM &amp; 5 PM rushes to reduce wait times.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Prioritize delivery fleets during peak hours (12–1 PM, 6–7 PM).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FFFF00"/>
                  </a:solidFill>
                  <a:effectLst/>
                  <a:latin typeface="Lato" panose="020F0502020204030203" pitchFamily="34" charset="0"/>
                </a:rPr>
                <a:t>🎯 Time-Based Promotions: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"Early Dinner Discount" (5–5:30 PM) to shift demand and reduce 6 PM overload.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"Late-Night Special" post-9 PM to boost off-peak sales.</a:t>
              </a:r>
            </a:p>
            <a:p>
              <a:pPr algn="l">
                <a:buNone/>
              </a:pP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00B0F0"/>
                  </a:solidFill>
                  <a:effectLst/>
                  <a:latin typeface="Lato" panose="020F0502020204030203" pitchFamily="34" charset="0"/>
                </a:rPr>
                <a:t>3. Data-Driven Growth Strategies</a:t>
              </a:r>
              <a:br>
                <a:rPr lang="en-IN" sz="1200" b="0" i="0" dirty="0">
                  <a:solidFill>
                    <a:srgbClr val="00B0F0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FFFF00"/>
                  </a:solidFill>
                  <a:effectLst/>
                  <a:latin typeface="Lato" panose="020F0502020204030203" pitchFamily="34" charset="0"/>
                </a:rPr>
                <a:t>📢 Loyalty &amp; Retention: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Reward frequent buyers with points for top pizzas (e.g., "Order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Classic_dlx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 3x, get 1 free").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Push notifications at usual order times (e.g., "Your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favorite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Bbq_ckn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 is 10% off at 6 PM!").</a:t>
              </a:r>
            </a:p>
            <a:p>
              <a:pPr algn="l"/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00B0F0"/>
                  </a:solidFill>
                  <a:effectLst/>
                  <a:latin typeface="Lato" panose="020F0502020204030203" pitchFamily="34" charset="0"/>
                </a:rPr>
                <a:t>4. Operational Improvements</a:t>
              </a:r>
              <a:br>
                <a:rPr lang="en-IN" sz="1200" b="0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FFFF00"/>
                  </a:solidFill>
                  <a:effectLst/>
                  <a:latin typeface="Lato" panose="020F0502020204030203" pitchFamily="34" charset="0"/>
                </a:rPr>
                <a:t>🛒 Inventory &amp; Waste Reduction: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Stock more Large (L) bases and Classic/Supreme toppings to match demand.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Reduce low-selling ingredients (e.g., niche Chicken variants).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rgbClr val="FFFF00"/>
                  </a:solidFill>
                  <a:effectLst/>
                  <a:latin typeface="Lato" panose="020F0502020204030203" pitchFamily="34" charset="0"/>
                </a:rPr>
                <a:t>📝 Customer Feedback Loop: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Survey customers on Chicken pizza preferences to improve recipes.</a:t>
              </a:r>
              <a:b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</a:b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Test smaller sizes for premium pizzas (e.g.,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Greek_s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</a:rPr>
                <a:t>) to attract solo buyers.</a:t>
              </a:r>
            </a:p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14D7FB-5F78-E69D-4C18-476BD054EDC9}"/>
                </a:ext>
              </a:extLst>
            </p:cNvPr>
            <p:cNvSpPr txBox="1"/>
            <p:nvPr/>
          </p:nvSpPr>
          <p:spPr>
            <a:xfrm>
              <a:off x="2551705" y="4217061"/>
              <a:ext cx="935717" cy="8362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Recommendations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65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F27C3-718E-7200-4E58-2B7EE8474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5913C-A677-542E-9AF2-02DD361C7497}"/>
              </a:ext>
            </a:extLst>
          </p:cNvPr>
          <p:cNvSpPr txBox="1"/>
          <p:nvPr/>
        </p:nvSpPr>
        <p:spPr>
          <a:xfrm>
            <a:off x="0" y="281235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6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25F653C2-983C-D1C5-8783-4AE5DEB485DD}"/>
              </a:ext>
            </a:extLst>
          </p:cNvPr>
          <p:cNvGrpSpPr/>
          <p:nvPr/>
        </p:nvGrpSpPr>
        <p:grpSpPr>
          <a:xfrm>
            <a:off x="3484613" y="1290709"/>
            <a:ext cx="4455738" cy="4298328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3FFF11-9C0D-266C-096A-5206999A572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7713E4E-DC1E-BFC1-388E-4453C97DFDC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FABC2C6-A0EC-A29F-9976-7FA22A47D49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9192A92-7727-542B-CFC7-F549D0E78167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A262957-3312-AC98-3CA8-683B792C5949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685D1F-9DD7-D4F8-AC10-77507E724C8B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2A16B6-6E59-8883-9BA4-1C3C9E7D2DA0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1307DC8-D9ED-D9C7-4248-23094EFF621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BE8C059-182C-C6F5-8CA8-275C651E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93" y="1557593"/>
            <a:ext cx="4084980" cy="2824616"/>
          </a:xfrm>
          <a:prstGeom prst="rect">
            <a:avLst/>
          </a:prstGeom>
        </p:spPr>
      </p:pic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9CB33499-8D36-6E36-A8C1-2AF492F1CC79}"/>
              </a:ext>
            </a:extLst>
          </p:cNvPr>
          <p:cNvSpPr/>
          <p:nvPr/>
        </p:nvSpPr>
        <p:spPr>
          <a:xfrm>
            <a:off x="8490857" y="1455576"/>
            <a:ext cx="2715208" cy="3497923"/>
          </a:xfrm>
          <a:prstGeom prst="roundRect">
            <a:avLst>
              <a:gd name="adj" fmla="val 1071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63B7D-0CDB-C37C-86FB-8DD60F99BFA2}"/>
              </a:ext>
            </a:extLst>
          </p:cNvPr>
          <p:cNvSpPr txBox="1"/>
          <p:nvPr/>
        </p:nvSpPr>
        <p:spPr>
          <a:xfrm>
            <a:off x="8599761" y="1829352"/>
            <a:ext cx="2497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cs typeface="Arial" pitchFamily="34" charset="0"/>
              </a:rPr>
              <a:t>GOLLA KARTHIK</a:t>
            </a:r>
          </a:p>
          <a:p>
            <a:pPr algn="ctr"/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1" name="Picture 30">
            <a:hlinkClick r:id="rId3"/>
            <a:extLst>
              <a:ext uri="{FF2B5EF4-FFF2-40B4-BE49-F238E27FC236}">
                <a16:creationId xmlns:a16="http://schemas.microsoft.com/office/drawing/2014/main" id="{654B6C49-C0AA-D5B4-BC8C-E53AC735C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588" y="2420765"/>
            <a:ext cx="783772" cy="783772"/>
          </a:xfrm>
          <a:prstGeom prst="rect">
            <a:avLst/>
          </a:prstGeom>
        </p:spPr>
      </p:pic>
      <p:pic>
        <p:nvPicPr>
          <p:cNvPr id="33" name="Picture 32">
            <a:hlinkClick r:id="rId5"/>
            <a:extLst>
              <a:ext uri="{FF2B5EF4-FFF2-40B4-BE49-F238E27FC236}">
                <a16:creationId xmlns:a16="http://schemas.microsoft.com/office/drawing/2014/main" id="{C5E0386C-64E8-38EB-D96B-0340CCC981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799" t="32496" r="23007" b="29719"/>
          <a:stretch/>
        </p:blipFill>
        <p:spPr>
          <a:xfrm>
            <a:off x="9523065" y="3449453"/>
            <a:ext cx="391887" cy="289249"/>
          </a:xfrm>
          <a:prstGeom prst="rect">
            <a:avLst/>
          </a:prstGeom>
        </p:spPr>
      </p:pic>
      <p:pic>
        <p:nvPicPr>
          <p:cNvPr id="35" name="Picture 34">
            <a:hlinkClick r:id="rId7"/>
            <a:extLst>
              <a:ext uri="{FF2B5EF4-FFF2-40B4-BE49-F238E27FC236}">
                <a16:creationId xmlns:a16="http://schemas.microsoft.com/office/drawing/2014/main" id="{6FC66B46-1D7D-D99F-9749-5FC36E1DA5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625" t="22696" r="15079" b="12653"/>
          <a:stretch/>
        </p:blipFill>
        <p:spPr>
          <a:xfrm>
            <a:off x="9533630" y="4195347"/>
            <a:ext cx="413737" cy="3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5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C35D2-64D1-8B7F-EF49-54B1DE44E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88F026-ED88-F4AD-7125-D32771339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702F81-C1D9-FB10-49C1-A718D6405900}"/>
              </a:ext>
            </a:extLst>
          </p:cNvPr>
          <p:cNvGrpSpPr/>
          <p:nvPr/>
        </p:nvGrpSpPr>
        <p:grpSpPr>
          <a:xfrm>
            <a:off x="3871109" y="1989637"/>
            <a:ext cx="4426497" cy="4168301"/>
            <a:chOff x="2347107" y="1737169"/>
            <a:chExt cx="4426497" cy="41683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9ABECF-9164-A15B-EA80-23EADD990D17}"/>
                </a:ext>
              </a:extLst>
            </p:cNvPr>
            <p:cNvGrpSpPr/>
            <p:nvPr/>
          </p:nvGrpSpPr>
          <p:grpSpPr>
            <a:xfrm>
              <a:off x="2347107" y="1737169"/>
              <a:ext cx="4426497" cy="4168301"/>
              <a:chOff x="2347107" y="2193210"/>
              <a:chExt cx="4426497" cy="4168301"/>
            </a:xfrm>
          </p:grpSpPr>
          <p:sp>
            <p:nvSpPr>
              <p:cNvPr id="6" name="Oval 10">
                <a:extLst>
                  <a:ext uri="{FF2B5EF4-FFF2-40B4-BE49-F238E27FC236}">
                    <a16:creationId xmlns:a16="http://schemas.microsoft.com/office/drawing/2014/main" id="{D73B6089-067C-82FE-FA8F-2AEC94F5AA81}"/>
                  </a:ext>
                </a:extLst>
              </p:cNvPr>
              <p:cNvSpPr/>
              <p:nvPr/>
            </p:nvSpPr>
            <p:spPr>
              <a:xfrm>
                <a:off x="2885423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7" name="Oval 10">
                <a:extLst>
                  <a:ext uri="{FF2B5EF4-FFF2-40B4-BE49-F238E27FC236}">
                    <a16:creationId xmlns:a16="http://schemas.microsoft.com/office/drawing/2014/main" id="{01C7D13E-ED2C-807E-6180-D6E5CCB20286}"/>
                  </a:ext>
                </a:extLst>
              </p:cNvPr>
              <p:cNvSpPr/>
              <p:nvPr/>
            </p:nvSpPr>
            <p:spPr>
              <a:xfrm rot="18000000" flipV="1">
                <a:off x="4459114" y="48839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  <p:sp>
            <p:nvSpPr>
              <p:cNvPr id="8" name="Oval 10">
                <a:extLst>
                  <a:ext uri="{FF2B5EF4-FFF2-40B4-BE49-F238E27FC236}">
                    <a16:creationId xmlns:a16="http://schemas.microsoft.com/office/drawing/2014/main" id="{FB23B5B1-6E8A-6904-60BC-039FCC0B3ECD}"/>
                  </a:ext>
                </a:extLst>
              </p:cNvPr>
              <p:cNvSpPr/>
              <p:nvPr/>
            </p:nvSpPr>
            <p:spPr>
              <a:xfrm flipH="1">
                <a:off x="4604658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9" name="Oval 10">
                <a:extLst>
                  <a:ext uri="{FF2B5EF4-FFF2-40B4-BE49-F238E27FC236}">
                    <a16:creationId xmlns:a16="http://schemas.microsoft.com/office/drawing/2014/main" id="{934EA72F-A8C1-775D-F2FB-C3AE1A5C3379}"/>
                  </a:ext>
                </a:extLst>
              </p:cNvPr>
              <p:cNvSpPr/>
              <p:nvPr/>
            </p:nvSpPr>
            <p:spPr>
              <a:xfrm rot="7200000">
                <a:off x="5296003" y="33789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A8A645A0-D740-B8EC-0898-C3E8201994AD}"/>
                  </a:ext>
                </a:extLst>
              </p:cNvPr>
              <p:cNvSpPr/>
              <p:nvPr/>
            </p:nvSpPr>
            <p:spPr>
              <a:xfrm flipV="1">
                <a:off x="2885423" y="47862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4E460D2-6082-40B8-4728-119621159E53}"/>
                  </a:ext>
                </a:extLst>
              </p:cNvPr>
              <p:cNvSpPr/>
              <p:nvPr/>
            </p:nvSpPr>
            <p:spPr>
              <a:xfrm rot="18000000">
                <a:off x="2199660" y="3584104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2F57834-3DC4-361C-1042-0328B9C61995}"/>
                </a:ext>
              </a:extLst>
            </p:cNvPr>
            <p:cNvSpPr/>
            <p:nvPr/>
          </p:nvSpPr>
          <p:spPr>
            <a:xfrm>
              <a:off x="3540579" y="2698034"/>
              <a:ext cx="2039552" cy="20395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148082-C452-4FE7-EAD5-1DA5AFB2060C}"/>
              </a:ext>
            </a:extLst>
          </p:cNvPr>
          <p:cNvSpPr txBox="1"/>
          <p:nvPr/>
        </p:nvSpPr>
        <p:spPr>
          <a:xfrm>
            <a:off x="8161473" y="3779726"/>
            <a:ext cx="305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200" dirty="0">
                <a:solidFill>
                  <a:srgbClr val="FFFF00"/>
                </a:solidFill>
                <a:latin typeface="+mj-lt"/>
                <a:cs typeface="Arial" pitchFamily="34" charset="0"/>
              </a:rPr>
              <a:t> Data-set Overview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막힌 원호 2">
            <a:extLst>
              <a:ext uri="{FF2B5EF4-FFF2-40B4-BE49-F238E27FC236}">
                <a16:creationId xmlns:a16="http://schemas.microsoft.com/office/drawing/2014/main" id="{8B49E842-67E9-7FF4-7987-41BFE3CBB9C9}"/>
              </a:ext>
            </a:extLst>
          </p:cNvPr>
          <p:cNvSpPr/>
          <p:nvPr/>
        </p:nvSpPr>
        <p:spPr>
          <a:xfrm rot="16200000">
            <a:off x="4011749" y="1888495"/>
            <a:ext cx="4140000" cy="4140000"/>
          </a:xfrm>
          <a:prstGeom prst="blockArc">
            <a:avLst>
              <a:gd name="adj1" fmla="val 12608075"/>
              <a:gd name="adj2" fmla="val 19985982"/>
              <a:gd name="adj3" fmla="val 4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2">
            <a:extLst>
              <a:ext uri="{FF2B5EF4-FFF2-40B4-BE49-F238E27FC236}">
                <a16:creationId xmlns:a16="http://schemas.microsoft.com/office/drawing/2014/main" id="{0295CFF3-C5AF-6D75-8CB1-13D29CF7FDA4}"/>
              </a:ext>
            </a:extLst>
          </p:cNvPr>
          <p:cNvSpPr/>
          <p:nvPr/>
        </p:nvSpPr>
        <p:spPr>
          <a:xfrm rot="5400000">
            <a:off x="4011748" y="1888494"/>
            <a:ext cx="4140000" cy="4140000"/>
          </a:xfrm>
          <a:prstGeom prst="blockArc">
            <a:avLst>
              <a:gd name="adj1" fmla="val 12608075"/>
              <a:gd name="adj2" fmla="val 19985982"/>
              <a:gd name="adj3" fmla="val 4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E1C09-10B0-5208-6479-32251C749152}"/>
              </a:ext>
            </a:extLst>
          </p:cNvPr>
          <p:cNvSpPr txBox="1"/>
          <p:nvPr/>
        </p:nvSpPr>
        <p:spPr>
          <a:xfrm>
            <a:off x="5118674" y="4261208"/>
            <a:ext cx="19472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aphic 3">
            <a:extLst>
              <a:ext uri="{FF2B5EF4-FFF2-40B4-BE49-F238E27FC236}">
                <a16:creationId xmlns:a16="http://schemas.microsoft.com/office/drawing/2014/main" id="{72BDF04E-09F7-59C2-76CC-B202AA1A7D12}"/>
              </a:ext>
            </a:extLst>
          </p:cNvPr>
          <p:cNvGrpSpPr/>
          <p:nvPr/>
        </p:nvGrpSpPr>
        <p:grpSpPr>
          <a:xfrm rot="7200000">
            <a:off x="5619368" y="3147677"/>
            <a:ext cx="772862" cy="1069395"/>
            <a:chOff x="6352372" y="2323623"/>
            <a:chExt cx="1670356" cy="2311241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217A2B7-14DE-3141-D429-E60F72C4FEA3}"/>
                </a:ext>
              </a:extLst>
            </p:cNvPr>
            <p:cNvSpPr/>
            <p:nvPr/>
          </p:nvSpPr>
          <p:spPr>
            <a:xfrm>
              <a:off x="6352372" y="2323623"/>
              <a:ext cx="1670356" cy="409098"/>
            </a:xfrm>
            <a:custGeom>
              <a:avLst/>
              <a:gdLst>
                <a:gd name="connsiteX0" fmla="*/ 1484078 w 1670356"/>
                <a:gd name="connsiteY0" fmla="*/ 1429 h 409098"/>
                <a:gd name="connsiteX1" fmla="*/ 184868 w 1670356"/>
                <a:gd name="connsiteY1" fmla="*/ 1429 h 409098"/>
                <a:gd name="connsiteX2" fmla="*/ 4846 w 1670356"/>
                <a:gd name="connsiteY2" fmla="*/ 233839 h 409098"/>
                <a:gd name="connsiteX3" fmla="*/ 68663 w 1670356"/>
                <a:gd name="connsiteY3" fmla="*/ 403384 h 409098"/>
                <a:gd name="connsiteX4" fmla="*/ 355366 w 1670356"/>
                <a:gd name="connsiteY4" fmla="*/ 211931 h 409098"/>
                <a:gd name="connsiteX5" fmla="*/ 1350728 w 1670356"/>
                <a:gd name="connsiteY5" fmla="*/ 211931 h 409098"/>
                <a:gd name="connsiteX6" fmla="*/ 1599330 w 1670356"/>
                <a:gd name="connsiteY6" fmla="*/ 409099 h 409098"/>
                <a:gd name="connsiteX7" fmla="*/ 1653623 w 1670356"/>
                <a:gd name="connsiteY7" fmla="*/ 274796 h 409098"/>
                <a:gd name="connsiteX8" fmla="*/ 1666958 w 1670356"/>
                <a:gd name="connsiteY8" fmla="*/ 229076 h 409098"/>
                <a:gd name="connsiteX9" fmla="*/ 1484078 w 1670356"/>
                <a:gd name="connsiteY9" fmla="*/ 1429 h 40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0356" h="409098">
                  <a:moveTo>
                    <a:pt x="1484078" y="1429"/>
                  </a:moveTo>
                  <a:cubicBezTo>
                    <a:pt x="1050691" y="-476"/>
                    <a:pt x="617303" y="-476"/>
                    <a:pt x="184868" y="1429"/>
                  </a:cubicBezTo>
                  <a:cubicBezTo>
                    <a:pt x="64853" y="1429"/>
                    <a:pt x="-21825" y="115729"/>
                    <a:pt x="4846" y="233839"/>
                  </a:cubicBezTo>
                  <a:cubicBezTo>
                    <a:pt x="18181" y="291941"/>
                    <a:pt x="45803" y="345281"/>
                    <a:pt x="68663" y="403384"/>
                  </a:cubicBezTo>
                  <a:cubicBezTo>
                    <a:pt x="136291" y="230029"/>
                    <a:pt x="163913" y="211931"/>
                    <a:pt x="355366" y="211931"/>
                  </a:cubicBezTo>
                  <a:cubicBezTo>
                    <a:pt x="686835" y="211931"/>
                    <a:pt x="1018305" y="211931"/>
                    <a:pt x="1350728" y="211931"/>
                  </a:cubicBezTo>
                  <a:cubicBezTo>
                    <a:pt x="1504080" y="211931"/>
                    <a:pt x="1563135" y="257651"/>
                    <a:pt x="1599330" y="409099"/>
                  </a:cubicBezTo>
                  <a:cubicBezTo>
                    <a:pt x="1619333" y="360521"/>
                    <a:pt x="1636478" y="317659"/>
                    <a:pt x="1653623" y="274796"/>
                  </a:cubicBezTo>
                  <a:cubicBezTo>
                    <a:pt x="1659338" y="260509"/>
                    <a:pt x="1663148" y="244316"/>
                    <a:pt x="1666958" y="229076"/>
                  </a:cubicBezTo>
                  <a:cubicBezTo>
                    <a:pt x="1688866" y="113824"/>
                    <a:pt x="1602188" y="1429"/>
                    <a:pt x="1484078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B9D5D87-BD88-000C-DC5E-1C4A7BB3F71C}"/>
                </a:ext>
              </a:extLst>
            </p:cNvPr>
            <p:cNvSpPr/>
            <p:nvPr/>
          </p:nvSpPr>
          <p:spPr>
            <a:xfrm>
              <a:off x="6486963" y="2658004"/>
              <a:ext cx="1397091" cy="1976860"/>
            </a:xfrm>
            <a:custGeom>
              <a:avLst/>
              <a:gdLst>
                <a:gd name="connsiteX0" fmla="*/ 1186610 w 1397091"/>
                <a:gd name="connsiteY0" fmla="*/ 423 h 1976860"/>
                <a:gd name="connsiteX1" fmla="*/ 819897 w 1397091"/>
                <a:gd name="connsiteY1" fmla="*/ 423 h 1976860"/>
                <a:gd name="connsiteX2" fmla="*/ 200772 w 1397091"/>
                <a:gd name="connsiteY2" fmla="*/ 1376 h 1976860"/>
                <a:gd name="connsiteX3" fmla="*/ 15987 w 1397091"/>
                <a:gd name="connsiteY3" fmla="*/ 275696 h 1976860"/>
                <a:gd name="connsiteX4" fmla="*/ 56944 w 1397091"/>
                <a:gd name="connsiteY4" fmla="*/ 376661 h 1976860"/>
                <a:gd name="connsiteX5" fmla="*/ 317930 w 1397091"/>
                <a:gd name="connsiteY5" fmla="*/ 1037696 h 1976860"/>
                <a:gd name="connsiteX6" fmla="*/ 537957 w 1397091"/>
                <a:gd name="connsiteY6" fmla="*/ 1583478 h 1976860"/>
                <a:gd name="connsiteX7" fmla="*/ 695119 w 1397091"/>
                <a:gd name="connsiteY7" fmla="*/ 1976861 h 1976860"/>
                <a:gd name="connsiteX8" fmla="*/ 702739 w 1397091"/>
                <a:gd name="connsiteY8" fmla="*/ 1974003 h 1976860"/>
                <a:gd name="connsiteX9" fmla="*/ 1039924 w 1397091"/>
                <a:gd name="connsiteY9" fmla="*/ 1131993 h 1976860"/>
                <a:gd name="connsiteX10" fmla="*/ 1025637 w 1397091"/>
                <a:gd name="connsiteY10" fmla="*/ 1091988 h 1976860"/>
                <a:gd name="connsiteX11" fmla="*/ 946580 w 1397091"/>
                <a:gd name="connsiteY11" fmla="*/ 860531 h 1976860"/>
                <a:gd name="connsiteX12" fmla="*/ 1160892 w 1397091"/>
                <a:gd name="connsiteY12" fmla="*/ 742421 h 1976860"/>
                <a:gd name="connsiteX13" fmla="*/ 1207564 w 1397091"/>
                <a:gd name="connsiteY13" fmla="*/ 712893 h 1976860"/>
                <a:gd name="connsiteX14" fmla="*/ 1298052 w 1397091"/>
                <a:gd name="connsiteY14" fmla="*/ 493818 h 1976860"/>
                <a:gd name="connsiteX15" fmla="*/ 1379014 w 1397091"/>
                <a:gd name="connsiteY15" fmla="*/ 281411 h 1976860"/>
                <a:gd name="connsiteX16" fmla="*/ 1186610 w 1397091"/>
                <a:gd name="connsiteY16" fmla="*/ 423 h 1976860"/>
                <a:gd name="connsiteX17" fmla="*/ 428419 w 1397091"/>
                <a:gd name="connsiteY17" fmla="*/ 477626 h 1976860"/>
                <a:gd name="connsiteX18" fmla="*/ 236014 w 1397091"/>
                <a:gd name="connsiteY18" fmla="*/ 284268 h 1976860"/>
                <a:gd name="connsiteX19" fmla="*/ 428419 w 1397091"/>
                <a:gd name="connsiteY19" fmla="*/ 94721 h 1976860"/>
                <a:gd name="connsiteX20" fmla="*/ 620824 w 1397091"/>
                <a:gd name="connsiteY20" fmla="*/ 289031 h 1976860"/>
                <a:gd name="connsiteX21" fmla="*/ 428419 w 1397091"/>
                <a:gd name="connsiteY21" fmla="*/ 477626 h 1976860"/>
                <a:gd name="connsiteX22" fmla="*/ 628444 w 1397091"/>
                <a:gd name="connsiteY22" fmla="*/ 953876 h 1976860"/>
                <a:gd name="connsiteX23" fmla="*/ 557960 w 1397091"/>
                <a:gd name="connsiteY23" fmla="*/ 887201 h 1976860"/>
                <a:gd name="connsiteX24" fmla="*/ 626539 w 1397091"/>
                <a:gd name="connsiteY24" fmla="*/ 817668 h 1976860"/>
                <a:gd name="connsiteX25" fmla="*/ 697977 w 1397091"/>
                <a:gd name="connsiteY25" fmla="*/ 884343 h 1976860"/>
                <a:gd name="connsiteX26" fmla="*/ 628444 w 1397091"/>
                <a:gd name="connsiteY26" fmla="*/ 953876 h 1976860"/>
                <a:gd name="connsiteX27" fmla="*/ 784655 w 1397091"/>
                <a:gd name="connsiteY27" fmla="*/ 1270106 h 1976860"/>
                <a:gd name="connsiteX28" fmla="*/ 737030 w 1397091"/>
                <a:gd name="connsiteY28" fmla="*/ 1224386 h 1976860"/>
                <a:gd name="connsiteX29" fmla="*/ 784655 w 1397091"/>
                <a:gd name="connsiteY29" fmla="*/ 1177713 h 1976860"/>
                <a:gd name="connsiteX30" fmla="*/ 830374 w 1397091"/>
                <a:gd name="connsiteY30" fmla="*/ 1226291 h 1976860"/>
                <a:gd name="connsiteX31" fmla="*/ 784655 w 1397091"/>
                <a:gd name="connsiteY31" fmla="*/ 1270106 h 1976860"/>
                <a:gd name="connsiteX32" fmla="*/ 915147 w 1397091"/>
                <a:gd name="connsiteY32" fmla="*/ 565256 h 1976860"/>
                <a:gd name="connsiteX33" fmla="*/ 806562 w 1397091"/>
                <a:gd name="connsiteY33" fmla="*/ 457623 h 1976860"/>
                <a:gd name="connsiteX34" fmla="*/ 914194 w 1397091"/>
                <a:gd name="connsiteY34" fmla="*/ 351896 h 1976860"/>
                <a:gd name="connsiteX35" fmla="*/ 1022780 w 1397091"/>
                <a:gd name="connsiteY35" fmla="*/ 460481 h 1976860"/>
                <a:gd name="connsiteX36" fmla="*/ 915147 w 1397091"/>
                <a:gd name="connsiteY36" fmla="*/ 565256 h 19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97091" h="1976860">
                  <a:moveTo>
                    <a:pt x="1186610" y="423"/>
                  </a:moveTo>
                  <a:cubicBezTo>
                    <a:pt x="1064689" y="-529"/>
                    <a:pt x="941817" y="423"/>
                    <a:pt x="819897" y="423"/>
                  </a:cubicBezTo>
                  <a:cubicBezTo>
                    <a:pt x="613205" y="423"/>
                    <a:pt x="407464" y="-529"/>
                    <a:pt x="200772" y="1376"/>
                  </a:cubicBezTo>
                  <a:cubicBezTo>
                    <a:pt x="51229" y="2328"/>
                    <a:pt x="-38306" y="136631"/>
                    <a:pt x="15987" y="275696"/>
                  </a:cubicBezTo>
                  <a:cubicBezTo>
                    <a:pt x="29322" y="309986"/>
                    <a:pt x="43609" y="343323"/>
                    <a:pt x="56944" y="376661"/>
                  </a:cubicBezTo>
                  <a:cubicBezTo>
                    <a:pt x="143622" y="596688"/>
                    <a:pt x="231252" y="817668"/>
                    <a:pt x="317930" y="1037696"/>
                  </a:cubicBezTo>
                  <a:cubicBezTo>
                    <a:pt x="391272" y="1219623"/>
                    <a:pt x="464614" y="1401551"/>
                    <a:pt x="537957" y="1583478"/>
                  </a:cubicBezTo>
                  <a:cubicBezTo>
                    <a:pt x="590344" y="1714923"/>
                    <a:pt x="642732" y="1846368"/>
                    <a:pt x="695119" y="1976861"/>
                  </a:cubicBezTo>
                  <a:cubicBezTo>
                    <a:pt x="700835" y="1974956"/>
                    <a:pt x="702739" y="1974956"/>
                    <a:pt x="702739" y="1974003"/>
                  </a:cubicBezTo>
                  <a:cubicBezTo>
                    <a:pt x="815135" y="1693016"/>
                    <a:pt x="926577" y="1412981"/>
                    <a:pt x="1039924" y="1131993"/>
                  </a:cubicBezTo>
                  <a:cubicBezTo>
                    <a:pt x="1048497" y="1111038"/>
                    <a:pt x="1042782" y="1103418"/>
                    <a:pt x="1025637" y="1091988"/>
                  </a:cubicBezTo>
                  <a:cubicBezTo>
                    <a:pt x="942769" y="1035791"/>
                    <a:pt x="913242" y="946256"/>
                    <a:pt x="946580" y="860531"/>
                  </a:cubicBezTo>
                  <a:cubicBezTo>
                    <a:pt x="979917" y="773853"/>
                    <a:pt x="1060880" y="727181"/>
                    <a:pt x="1160892" y="742421"/>
                  </a:cubicBezTo>
                  <a:cubicBezTo>
                    <a:pt x="1190419" y="747183"/>
                    <a:pt x="1198039" y="736706"/>
                    <a:pt x="1207564" y="712893"/>
                  </a:cubicBezTo>
                  <a:cubicBezTo>
                    <a:pt x="1236139" y="639551"/>
                    <a:pt x="1267572" y="567161"/>
                    <a:pt x="1298052" y="493818"/>
                  </a:cubicBezTo>
                  <a:cubicBezTo>
                    <a:pt x="1324722" y="423333"/>
                    <a:pt x="1351392" y="351896"/>
                    <a:pt x="1379014" y="281411"/>
                  </a:cubicBezTo>
                  <a:cubicBezTo>
                    <a:pt x="1437117" y="129963"/>
                    <a:pt x="1350439" y="1376"/>
                    <a:pt x="1186610" y="423"/>
                  </a:cubicBezTo>
                  <a:close/>
                  <a:moveTo>
                    <a:pt x="428419" y="477626"/>
                  </a:moveTo>
                  <a:cubicBezTo>
                    <a:pt x="320787" y="477626"/>
                    <a:pt x="234110" y="390948"/>
                    <a:pt x="236014" y="284268"/>
                  </a:cubicBezTo>
                  <a:cubicBezTo>
                    <a:pt x="237919" y="180446"/>
                    <a:pt x="324597" y="94721"/>
                    <a:pt x="428419" y="94721"/>
                  </a:cubicBezTo>
                  <a:cubicBezTo>
                    <a:pt x="534147" y="94721"/>
                    <a:pt x="622730" y="184256"/>
                    <a:pt x="620824" y="289031"/>
                  </a:cubicBezTo>
                  <a:cubicBezTo>
                    <a:pt x="618919" y="394758"/>
                    <a:pt x="534147" y="477626"/>
                    <a:pt x="428419" y="477626"/>
                  </a:cubicBezTo>
                  <a:close/>
                  <a:moveTo>
                    <a:pt x="628444" y="953876"/>
                  </a:moveTo>
                  <a:cubicBezTo>
                    <a:pt x="590344" y="954828"/>
                    <a:pt x="557960" y="924348"/>
                    <a:pt x="557960" y="887201"/>
                  </a:cubicBezTo>
                  <a:cubicBezTo>
                    <a:pt x="557007" y="849101"/>
                    <a:pt x="587487" y="818621"/>
                    <a:pt x="626539" y="817668"/>
                  </a:cubicBezTo>
                  <a:cubicBezTo>
                    <a:pt x="665592" y="816716"/>
                    <a:pt x="697024" y="847196"/>
                    <a:pt x="697977" y="884343"/>
                  </a:cubicBezTo>
                  <a:cubicBezTo>
                    <a:pt x="697977" y="922443"/>
                    <a:pt x="666544" y="953876"/>
                    <a:pt x="628444" y="953876"/>
                  </a:cubicBezTo>
                  <a:close/>
                  <a:moveTo>
                    <a:pt x="784655" y="1270106"/>
                  </a:moveTo>
                  <a:cubicBezTo>
                    <a:pt x="755127" y="1270106"/>
                    <a:pt x="737030" y="1254866"/>
                    <a:pt x="737030" y="1224386"/>
                  </a:cubicBezTo>
                  <a:cubicBezTo>
                    <a:pt x="737030" y="1193906"/>
                    <a:pt x="756080" y="1180571"/>
                    <a:pt x="784655" y="1177713"/>
                  </a:cubicBezTo>
                  <a:cubicBezTo>
                    <a:pt x="814182" y="1180571"/>
                    <a:pt x="832280" y="1197716"/>
                    <a:pt x="830374" y="1226291"/>
                  </a:cubicBezTo>
                  <a:cubicBezTo>
                    <a:pt x="829422" y="1252008"/>
                    <a:pt x="813230" y="1270106"/>
                    <a:pt x="784655" y="1270106"/>
                  </a:cubicBezTo>
                  <a:close/>
                  <a:moveTo>
                    <a:pt x="915147" y="565256"/>
                  </a:moveTo>
                  <a:cubicBezTo>
                    <a:pt x="855139" y="565256"/>
                    <a:pt x="804657" y="516678"/>
                    <a:pt x="806562" y="457623"/>
                  </a:cubicBezTo>
                  <a:cubicBezTo>
                    <a:pt x="807514" y="401426"/>
                    <a:pt x="857044" y="352848"/>
                    <a:pt x="914194" y="351896"/>
                  </a:cubicBezTo>
                  <a:cubicBezTo>
                    <a:pt x="973249" y="351896"/>
                    <a:pt x="1023732" y="401426"/>
                    <a:pt x="1022780" y="460481"/>
                  </a:cubicBezTo>
                  <a:cubicBezTo>
                    <a:pt x="1021827" y="518583"/>
                    <a:pt x="973249" y="565256"/>
                    <a:pt x="915147" y="565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8FACA8C-EDDB-9484-3269-67473E31F7B8}"/>
              </a:ext>
            </a:extLst>
          </p:cNvPr>
          <p:cNvSpPr txBox="1"/>
          <p:nvPr/>
        </p:nvSpPr>
        <p:spPr>
          <a:xfrm>
            <a:off x="7412192" y="2084119"/>
            <a:ext cx="237755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N" altLang="ko-KR" sz="1400" dirty="0">
                <a:solidFill>
                  <a:srgbClr val="FFFF00"/>
                </a:solidFill>
                <a:latin typeface="+mj-lt"/>
                <a:cs typeface="Arial" pitchFamily="34" charset="0"/>
              </a:rPr>
              <a:t>Objective &amp; Scope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6895CD-4BD5-D00B-5D86-C8223E2AF1B5}"/>
              </a:ext>
            </a:extLst>
          </p:cNvPr>
          <p:cNvSpPr txBox="1"/>
          <p:nvPr/>
        </p:nvSpPr>
        <p:spPr>
          <a:xfrm>
            <a:off x="2379894" y="2116342"/>
            <a:ext cx="239111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IN" altLang="ko-KR" sz="1400" dirty="0">
                <a:solidFill>
                  <a:srgbClr val="FFFF00"/>
                </a:solidFill>
                <a:latin typeface="+mj-lt"/>
                <a:cs typeface="Arial" pitchFamily="34" charset="0"/>
              </a:rPr>
              <a:t>Business Recommendation</a:t>
            </a:r>
          </a:p>
          <a:p>
            <a:pPr algn="r"/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E522FC-6F30-5C14-30F7-FD71A373E924}"/>
              </a:ext>
            </a:extLst>
          </p:cNvPr>
          <p:cNvSpPr txBox="1"/>
          <p:nvPr/>
        </p:nvSpPr>
        <p:spPr>
          <a:xfrm>
            <a:off x="3123092" y="5497349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IN" altLang="ko-KR" sz="1400" dirty="0">
                <a:solidFill>
                  <a:srgbClr val="FFFF00"/>
                </a:solidFill>
                <a:latin typeface="+mj-lt"/>
                <a:cs typeface="Arial" pitchFamily="34" charset="0"/>
              </a:rPr>
              <a:t>Tools Used</a:t>
            </a:r>
          </a:p>
          <a:p>
            <a:pPr algn="r"/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8C3FD5-46E3-02C7-160E-6FE24BDCB981}"/>
              </a:ext>
            </a:extLst>
          </p:cNvPr>
          <p:cNvSpPr txBox="1"/>
          <p:nvPr/>
        </p:nvSpPr>
        <p:spPr>
          <a:xfrm>
            <a:off x="7371922" y="5457264"/>
            <a:ext cx="267613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N" altLang="ko-KR" sz="1400" dirty="0">
                <a:solidFill>
                  <a:srgbClr val="FFFF00"/>
                </a:solidFill>
                <a:latin typeface="+mj-lt"/>
                <a:cs typeface="Arial" pitchFamily="34" charset="0"/>
              </a:rPr>
              <a:t>Analysis of the data</a:t>
            </a:r>
          </a:p>
        </p:txBody>
      </p:sp>
      <p:grpSp>
        <p:nvGrpSpPr>
          <p:cNvPr id="37" name="그룹 125">
            <a:extLst>
              <a:ext uri="{FF2B5EF4-FFF2-40B4-BE49-F238E27FC236}">
                <a16:creationId xmlns:a16="http://schemas.microsoft.com/office/drawing/2014/main" id="{129821B7-F2D9-D64D-1FE3-ACE07FD2EEA2}"/>
              </a:ext>
            </a:extLst>
          </p:cNvPr>
          <p:cNvGrpSpPr/>
          <p:nvPr/>
        </p:nvGrpSpPr>
        <p:grpSpPr>
          <a:xfrm>
            <a:off x="4425913" y="3779726"/>
            <a:ext cx="245234" cy="343032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38" name="사각형: 둥근 모서리 132">
              <a:extLst>
                <a:ext uri="{FF2B5EF4-FFF2-40B4-BE49-F238E27FC236}">
                  <a16:creationId xmlns:a16="http://schemas.microsoft.com/office/drawing/2014/main" id="{B5E14D8C-32F2-7196-21B4-A577B074F591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막힌 원호 135">
              <a:extLst>
                <a:ext uri="{FF2B5EF4-FFF2-40B4-BE49-F238E27FC236}">
                  <a16:creationId xmlns:a16="http://schemas.microsoft.com/office/drawing/2014/main" id="{D683FC7E-4F48-7C37-AF73-1948545DC4E2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자유형: 도형 128">
              <a:extLst>
                <a:ext uri="{FF2B5EF4-FFF2-40B4-BE49-F238E27FC236}">
                  <a16:creationId xmlns:a16="http://schemas.microsoft.com/office/drawing/2014/main" id="{5ECD46D2-862D-2CFF-91EA-4ABC922E77B8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129">
              <a:extLst>
                <a:ext uri="{FF2B5EF4-FFF2-40B4-BE49-F238E27FC236}">
                  <a16:creationId xmlns:a16="http://schemas.microsoft.com/office/drawing/2014/main" id="{1D46AA03-365C-3631-7FD0-7AC6082D0B04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3AD2A84-1920-839F-FC90-49F2BFD63898}"/>
              </a:ext>
            </a:extLst>
          </p:cNvPr>
          <p:cNvSpPr/>
          <p:nvPr/>
        </p:nvSpPr>
        <p:spPr>
          <a:xfrm>
            <a:off x="6714826" y="2407321"/>
            <a:ext cx="386582" cy="422424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F9B155-112E-1AFF-5822-7DD592C2C71E}"/>
              </a:ext>
            </a:extLst>
          </p:cNvPr>
          <p:cNvSpPr/>
          <p:nvPr/>
        </p:nvSpPr>
        <p:spPr>
          <a:xfrm rot="589284">
            <a:off x="5101843" y="2385165"/>
            <a:ext cx="263571" cy="465310"/>
          </a:xfrm>
          <a:custGeom>
            <a:avLst/>
            <a:gdLst>
              <a:gd name="connsiteX0" fmla="*/ 424352 w 1005886"/>
              <a:gd name="connsiteY0" fmla="*/ 1757546 h 1775797"/>
              <a:gd name="connsiteX1" fmla="*/ 419512 w 1005886"/>
              <a:gd name="connsiteY1" fmla="*/ 1760644 h 1775797"/>
              <a:gd name="connsiteX2" fmla="*/ 424545 w 1005886"/>
              <a:gd name="connsiteY2" fmla="*/ 1763160 h 1775797"/>
              <a:gd name="connsiteX3" fmla="*/ 474870 w 1005886"/>
              <a:gd name="connsiteY3" fmla="*/ 1761771 h 1775797"/>
              <a:gd name="connsiteX4" fmla="*/ 448357 w 1005886"/>
              <a:gd name="connsiteY4" fmla="*/ 1760450 h 1775797"/>
              <a:gd name="connsiteX5" fmla="*/ 443324 w 1005886"/>
              <a:gd name="connsiteY5" fmla="*/ 1757739 h 1775797"/>
              <a:gd name="connsiteX6" fmla="*/ 448357 w 1005886"/>
              <a:gd name="connsiteY6" fmla="*/ 1755029 h 1775797"/>
              <a:gd name="connsiteX7" fmla="*/ 485719 w 1005886"/>
              <a:gd name="connsiteY7" fmla="*/ 1755223 h 1775797"/>
              <a:gd name="connsiteX8" fmla="*/ 506047 w 1005886"/>
              <a:gd name="connsiteY8" fmla="*/ 1757546 h 1775797"/>
              <a:gd name="connsiteX9" fmla="*/ 510886 w 1005886"/>
              <a:gd name="connsiteY9" fmla="*/ 1760256 h 1775797"/>
              <a:gd name="connsiteX10" fmla="*/ 508263 w 1005886"/>
              <a:gd name="connsiteY10" fmla="*/ 1760849 h 1775797"/>
              <a:gd name="connsiteX11" fmla="*/ 522693 w 1005886"/>
              <a:gd name="connsiteY11" fmla="*/ 1760450 h 1775797"/>
              <a:gd name="connsiteX12" fmla="*/ 528501 w 1005886"/>
              <a:gd name="connsiteY12" fmla="*/ 1757740 h 1775797"/>
              <a:gd name="connsiteX13" fmla="*/ 522305 w 1005886"/>
              <a:gd name="connsiteY13" fmla="*/ 1754449 h 1775797"/>
              <a:gd name="connsiteX14" fmla="*/ 464811 w 1005886"/>
              <a:gd name="connsiteY14" fmla="*/ 1752513 h 1775797"/>
              <a:gd name="connsiteX15" fmla="*/ 424352 w 1005886"/>
              <a:gd name="connsiteY15" fmla="*/ 1757546 h 1775797"/>
              <a:gd name="connsiteX16" fmla="*/ 395314 w 1005886"/>
              <a:gd name="connsiteY16" fmla="*/ 1750383 h 1775797"/>
              <a:gd name="connsiteX17" fmla="*/ 480685 w 1005886"/>
              <a:gd name="connsiteY17" fmla="*/ 1744963 h 1775797"/>
              <a:gd name="connsiteX18" fmla="*/ 498301 w 1005886"/>
              <a:gd name="connsiteY18" fmla="*/ 1746125 h 1775797"/>
              <a:gd name="connsiteX19" fmla="*/ 493462 w 1005886"/>
              <a:gd name="connsiteY19" fmla="*/ 1747480 h 1775797"/>
              <a:gd name="connsiteX20" fmla="*/ 445703 w 1005886"/>
              <a:gd name="connsiteY20" fmla="*/ 1748825 h 1775797"/>
              <a:gd name="connsiteX21" fmla="*/ 436547 w 1005886"/>
              <a:gd name="connsiteY21" fmla="*/ 1748254 h 1775797"/>
              <a:gd name="connsiteX22" fmla="*/ 432648 w 1005886"/>
              <a:gd name="connsiteY22" fmla="*/ 1749193 h 1775797"/>
              <a:gd name="connsiteX23" fmla="*/ 410994 w 1005886"/>
              <a:gd name="connsiteY23" fmla="*/ 1749803 h 1775797"/>
              <a:gd name="connsiteX24" fmla="*/ 389313 w 1005886"/>
              <a:gd name="connsiteY24" fmla="*/ 1757933 h 1775797"/>
              <a:gd name="connsiteX25" fmla="*/ 385440 w 1005886"/>
              <a:gd name="connsiteY25" fmla="*/ 1762386 h 1775797"/>
              <a:gd name="connsiteX26" fmla="*/ 390087 w 1005886"/>
              <a:gd name="connsiteY26" fmla="*/ 1765096 h 1775797"/>
              <a:gd name="connsiteX27" fmla="*/ 416608 w 1005886"/>
              <a:gd name="connsiteY27" fmla="*/ 1767613 h 1775797"/>
              <a:gd name="connsiteX28" fmla="*/ 406348 w 1005886"/>
              <a:gd name="connsiteY28" fmla="*/ 1763547 h 1775797"/>
              <a:gd name="connsiteX29" fmla="*/ 401702 w 1005886"/>
              <a:gd name="connsiteY29" fmla="*/ 1759869 h 1775797"/>
              <a:gd name="connsiteX30" fmla="*/ 405187 w 1005886"/>
              <a:gd name="connsiteY30" fmla="*/ 1755804 h 1775797"/>
              <a:gd name="connsiteX31" fmla="*/ 432648 w 1005886"/>
              <a:gd name="connsiteY31" fmla="*/ 1749193 h 1775797"/>
              <a:gd name="connsiteX32" fmla="*/ 445703 w 1005886"/>
              <a:gd name="connsiteY32" fmla="*/ 1748825 h 1775797"/>
              <a:gd name="connsiteX33" fmla="*/ 526565 w 1005886"/>
              <a:gd name="connsiteY33" fmla="*/ 1753869 h 1775797"/>
              <a:gd name="connsiteX34" fmla="*/ 541471 w 1005886"/>
              <a:gd name="connsiteY34" fmla="*/ 1757933 h 1775797"/>
              <a:gd name="connsiteX35" fmla="*/ 545149 w 1005886"/>
              <a:gd name="connsiteY35" fmla="*/ 1761612 h 1775797"/>
              <a:gd name="connsiteX36" fmla="*/ 541084 w 1005886"/>
              <a:gd name="connsiteY36" fmla="*/ 1764903 h 1775797"/>
              <a:gd name="connsiteX37" fmla="*/ 508949 w 1005886"/>
              <a:gd name="connsiteY37" fmla="*/ 1769162 h 1775797"/>
              <a:gd name="connsiteX38" fmla="*/ 453196 w 1005886"/>
              <a:gd name="connsiteY38" fmla="*/ 1769162 h 1775797"/>
              <a:gd name="connsiteX39" fmla="*/ 446227 w 1005886"/>
              <a:gd name="connsiteY39" fmla="*/ 1769162 h 1775797"/>
              <a:gd name="connsiteX40" fmla="*/ 503722 w 1005886"/>
              <a:gd name="connsiteY40" fmla="*/ 1771097 h 1775797"/>
              <a:gd name="connsiteX41" fmla="*/ 551537 w 1005886"/>
              <a:gd name="connsiteY41" fmla="*/ 1766452 h 1775797"/>
              <a:gd name="connsiteX42" fmla="*/ 552312 w 1005886"/>
              <a:gd name="connsiteY42" fmla="*/ 1766257 h 1775797"/>
              <a:gd name="connsiteX43" fmla="*/ 560056 w 1005886"/>
              <a:gd name="connsiteY43" fmla="*/ 1762773 h 1775797"/>
              <a:gd name="connsiteX44" fmla="*/ 552506 w 1005886"/>
              <a:gd name="connsiteY44" fmla="*/ 1757740 h 1775797"/>
              <a:gd name="connsiteX45" fmla="*/ 514756 w 1005886"/>
              <a:gd name="connsiteY45" fmla="*/ 1749222 h 1775797"/>
              <a:gd name="connsiteX46" fmla="*/ 507013 w 1005886"/>
              <a:gd name="connsiteY46" fmla="*/ 1747867 h 1775797"/>
              <a:gd name="connsiteX47" fmla="*/ 512627 w 1005886"/>
              <a:gd name="connsiteY47" fmla="*/ 1746512 h 1775797"/>
              <a:gd name="connsiteX48" fmla="*/ 563153 w 1005886"/>
              <a:gd name="connsiteY48" fmla="*/ 1755998 h 1775797"/>
              <a:gd name="connsiteX49" fmla="*/ 569734 w 1005886"/>
              <a:gd name="connsiteY49" fmla="*/ 1758320 h 1775797"/>
              <a:gd name="connsiteX50" fmla="*/ 573994 w 1005886"/>
              <a:gd name="connsiteY50" fmla="*/ 1763354 h 1775797"/>
              <a:gd name="connsiteX51" fmla="*/ 570121 w 1005886"/>
              <a:gd name="connsiteY51" fmla="*/ 1767032 h 1775797"/>
              <a:gd name="connsiteX52" fmla="*/ 544569 w 1005886"/>
              <a:gd name="connsiteY52" fmla="*/ 1772453 h 1775797"/>
              <a:gd name="connsiteX53" fmla="*/ 456487 w 1005886"/>
              <a:gd name="connsiteY53" fmla="*/ 1775163 h 1775797"/>
              <a:gd name="connsiteX54" fmla="*/ 379827 w 1005886"/>
              <a:gd name="connsiteY54" fmla="*/ 1768387 h 1775797"/>
              <a:gd name="connsiteX55" fmla="*/ 374406 w 1005886"/>
              <a:gd name="connsiteY55" fmla="*/ 1767032 h 1775797"/>
              <a:gd name="connsiteX56" fmla="*/ 373439 w 1005886"/>
              <a:gd name="connsiteY56" fmla="*/ 1760063 h 1775797"/>
              <a:gd name="connsiteX57" fmla="*/ 395314 w 1005886"/>
              <a:gd name="connsiteY57" fmla="*/ 1750383 h 1775797"/>
              <a:gd name="connsiteX58" fmla="*/ 91771 w 1005886"/>
              <a:gd name="connsiteY58" fmla="*/ 1649138 h 1775797"/>
              <a:gd name="connsiteX59" fmla="*/ 92933 w 1005886"/>
              <a:gd name="connsiteY59" fmla="*/ 1650300 h 1775797"/>
              <a:gd name="connsiteX60" fmla="*/ 97191 w 1005886"/>
              <a:gd name="connsiteY60" fmla="*/ 1653784 h 1775797"/>
              <a:gd name="connsiteX61" fmla="*/ 101064 w 1005886"/>
              <a:gd name="connsiteY61" fmla="*/ 1657075 h 1775797"/>
              <a:gd name="connsiteX62" fmla="*/ 174820 w 1005886"/>
              <a:gd name="connsiteY62" fmla="*/ 1702374 h 1775797"/>
              <a:gd name="connsiteX63" fmla="*/ 218183 w 1005886"/>
              <a:gd name="connsiteY63" fmla="*/ 1720765 h 1775797"/>
              <a:gd name="connsiteX64" fmla="*/ 223023 w 1005886"/>
              <a:gd name="connsiteY64" fmla="*/ 1722894 h 1775797"/>
              <a:gd name="connsiteX65" fmla="*/ 315556 w 1005886"/>
              <a:gd name="connsiteY65" fmla="*/ 1756966 h 1775797"/>
              <a:gd name="connsiteX66" fmla="*/ 344789 w 1005886"/>
              <a:gd name="connsiteY66" fmla="*/ 1763548 h 1775797"/>
              <a:gd name="connsiteX67" fmla="*/ 334335 w 1005886"/>
              <a:gd name="connsiteY67" fmla="*/ 1759869 h 1775797"/>
              <a:gd name="connsiteX68" fmla="*/ 244511 w 1005886"/>
              <a:gd name="connsiteY68" fmla="*/ 1728315 h 1775797"/>
              <a:gd name="connsiteX69" fmla="*/ 177336 w 1005886"/>
              <a:gd name="connsiteY69" fmla="*/ 1701600 h 1775797"/>
              <a:gd name="connsiteX70" fmla="*/ 91771 w 1005886"/>
              <a:gd name="connsiteY70" fmla="*/ 1649138 h 1775797"/>
              <a:gd name="connsiteX71" fmla="*/ 368639 w 1005886"/>
              <a:gd name="connsiteY71" fmla="*/ 1066533 h 1775797"/>
              <a:gd name="connsiteX72" fmla="*/ 358146 w 1005886"/>
              <a:gd name="connsiteY72" fmla="*/ 1075103 h 1775797"/>
              <a:gd name="connsiteX73" fmla="*/ 358146 w 1005886"/>
              <a:gd name="connsiteY73" fmla="*/ 1075928 h 1775797"/>
              <a:gd name="connsiteX74" fmla="*/ 356984 w 1005886"/>
              <a:gd name="connsiteY74" fmla="*/ 1085995 h 1775797"/>
              <a:gd name="connsiteX75" fmla="*/ 354681 w 1005886"/>
              <a:gd name="connsiteY75" fmla="*/ 1089641 h 1775797"/>
              <a:gd name="connsiteX76" fmla="*/ 354506 w 1005886"/>
              <a:gd name="connsiteY76" fmla="*/ 1089810 h 1775797"/>
              <a:gd name="connsiteX77" fmla="*/ 345757 w 1005886"/>
              <a:gd name="connsiteY77" fmla="*/ 1097609 h 1775797"/>
              <a:gd name="connsiteX78" fmla="*/ 340339 w 1005886"/>
              <a:gd name="connsiteY78" fmla="*/ 1103538 h 1775797"/>
              <a:gd name="connsiteX79" fmla="*/ 292714 w 1005886"/>
              <a:gd name="connsiteY79" fmla="*/ 1149685 h 1775797"/>
              <a:gd name="connsiteX80" fmla="*/ 335496 w 1005886"/>
              <a:gd name="connsiteY80" fmla="*/ 1108838 h 1775797"/>
              <a:gd name="connsiteX81" fmla="*/ 340339 w 1005886"/>
              <a:gd name="connsiteY81" fmla="*/ 1103538 h 1775797"/>
              <a:gd name="connsiteX82" fmla="*/ 354506 w 1005886"/>
              <a:gd name="connsiteY82" fmla="*/ 1089810 h 1775797"/>
              <a:gd name="connsiteX83" fmla="*/ 354661 w 1005886"/>
              <a:gd name="connsiteY83" fmla="*/ 1089672 h 1775797"/>
              <a:gd name="connsiteX84" fmla="*/ 354681 w 1005886"/>
              <a:gd name="connsiteY84" fmla="*/ 1089641 h 1775797"/>
              <a:gd name="connsiteX85" fmla="*/ 355048 w 1005886"/>
              <a:gd name="connsiteY85" fmla="*/ 1089285 h 1775797"/>
              <a:gd name="connsiteX86" fmla="*/ 439009 w 1005886"/>
              <a:gd name="connsiteY86" fmla="*/ 994941 h 1775797"/>
              <a:gd name="connsiteX87" fmla="*/ 439525 w 1005886"/>
              <a:gd name="connsiteY87" fmla="*/ 995542 h 1775797"/>
              <a:gd name="connsiteX88" fmla="*/ 440017 w 1005886"/>
              <a:gd name="connsiteY88" fmla="*/ 995730 h 1775797"/>
              <a:gd name="connsiteX89" fmla="*/ 560251 w 1005886"/>
              <a:gd name="connsiteY89" fmla="*/ 960094 h 1775797"/>
              <a:gd name="connsiteX90" fmla="*/ 566925 w 1005886"/>
              <a:gd name="connsiteY90" fmla="*/ 972143 h 1775797"/>
              <a:gd name="connsiteX91" fmla="*/ 562380 w 1005886"/>
              <a:gd name="connsiteY91" fmla="*/ 960938 h 1775797"/>
              <a:gd name="connsiteX92" fmla="*/ 403869 w 1005886"/>
              <a:gd name="connsiteY92" fmla="*/ 973379 h 1775797"/>
              <a:gd name="connsiteX93" fmla="*/ 403445 w 1005886"/>
              <a:gd name="connsiteY93" fmla="*/ 973521 h 1775797"/>
              <a:gd name="connsiteX94" fmla="*/ 399187 w 1005886"/>
              <a:gd name="connsiteY94" fmla="*/ 978747 h 1775797"/>
              <a:gd name="connsiteX95" fmla="*/ 390281 w 1005886"/>
              <a:gd name="connsiteY95" fmla="*/ 1006237 h 1775797"/>
              <a:gd name="connsiteX96" fmla="*/ 376343 w 1005886"/>
              <a:gd name="connsiteY96" fmla="*/ 1045341 h 1775797"/>
              <a:gd name="connsiteX97" fmla="*/ 374213 w 1005886"/>
              <a:gd name="connsiteY97" fmla="*/ 1055601 h 1775797"/>
              <a:gd name="connsiteX98" fmla="*/ 369810 w 1005886"/>
              <a:gd name="connsiteY98" fmla="*/ 1064572 h 1775797"/>
              <a:gd name="connsiteX99" fmla="*/ 376512 w 1005886"/>
              <a:gd name="connsiteY99" fmla="*/ 1053351 h 1775797"/>
              <a:gd name="connsiteX100" fmla="*/ 391443 w 1005886"/>
              <a:gd name="connsiteY100" fmla="*/ 1014368 h 1775797"/>
              <a:gd name="connsiteX101" fmla="*/ 415061 w 1005886"/>
              <a:gd name="connsiteY101" fmla="*/ 970230 h 1775797"/>
              <a:gd name="connsiteX102" fmla="*/ 413688 w 1005886"/>
              <a:gd name="connsiteY102" fmla="*/ 970582 h 1775797"/>
              <a:gd name="connsiteX103" fmla="*/ 415190 w 1005886"/>
              <a:gd name="connsiteY103" fmla="*/ 970420 h 1775797"/>
              <a:gd name="connsiteX104" fmla="*/ 287874 w 1005886"/>
              <a:gd name="connsiteY104" fmla="*/ 3461 h 1775797"/>
              <a:gd name="connsiteX105" fmla="*/ 293488 w 1005886"/>
              <a:gd name="connsiteY105" fmla="*/ 3074 h 1775797"/>
              <a:gd name="connsiteX106" fmla="*/ 297747 w 1005886"/>
              <a:gd name="connsiteY106" fmla="*/ 15850 h 1775797"/>
              <a:gd name="connsiteX107" fmla="*/ 404994 w 1005886"/>
              <a:gd name="connsiteY107" fmla="*/ 403604 h 1775797"/>
              <a:gd name="connsiteX108" fmla="*/ 449132 w 1005886"/>
              <a:gd name="connsiteY108" fmla="*/ 619259 h 1775797"/>
              <a:gd name="connsiteX109" fmla="*/ 474104 w 1005886"/>
              <a:gd name="connsiteY109" fmla="*/ 790389 h 1775797"/>
              <a:gd name="connsiteX110" fmla="*/ 474685 w 1005886"/>
              <a:gd name="connsiteY110" fmla="*/ 798133 h 1775797"/>
              <a:gd name="connsiteX111" fmla="*/ 475072 w 1005886"/>
              <a:gd name="connsiteY111" fmla="*/ 798713 h 1775797"/>
              <a:gd name="connsiteX112" fmla="*/ 475847 w 1005886"/>
              <a:gd name="connsiteY112" fmla="*/ 799294 h 1775797"/>
              <a:gd name="connsiteX113" fmla="*/ 476040 w 1005886"/>
              <a:gd name="connsiteY113" fmla="*/ 782646 h 1775797"/>
              <a:gd name="connsiteX114" fmla="*/ 469071 w 1005886"/>
              <a:gd name="connsiteY114" fmla="*/ 574928 h 1775797"/>
              <a:gd name="connsiteX115" fmla="*/ 468877 w 1005886"/>
              <a:gd name="connsiteY115" fmla="*/ 418703 h 1775797"/>
              <a:gd name="connsiteX116" fmla="*/ 495592 w 1005886"/>
              <a:gd name="connsiteY116" fmla="*/ 269061 h 1775797"/>
              <a:gd name="connsiteX117" fmla="*/ 497141 w 1005886"/>
              <a:gd name="connsiteY117" fmla="*/ 265189 h 1775797"/>
              <a:gd name="connsiteX118" fmla="*/ 503529 w 1005886"/>
              <a:gd name="connsiteY118" fmla="*/ 246605 h 1775797"/>
              <a:gd name="connsiteX119" fmla="*/ 507595 w 1005886"/>
              <a:gd name="connsiteY119" fmla="*/ 242733 h 1775797"/>
              <a:gd name="connsiteX120" fmla="*/ 508949 w 1005886"/>
              <a:gd name="connsiteY120" fmla="*/ 247960 h 1775797"/>
              <a:gd name="connsiteX121" fmla="*/ 496754 w 1005886"/>
              <a:gd name="connsiteY121" fmla="*/ 328879 h 1775797"/>
              <a:gd name="connsiteX122" fmla="*/ 490752 w 1005886"/>
              <a:gd name="connsiteY122" fmla="*/ 440966 h 1775797"/>
              <a:gd name="connsiteX123" fmla="*/ 497335 w 1005886"/>
              <a:gd name="connsiteY123" fmla="*/ 634552 h 1775797"/>
              <a:gd name="connsiteX124" fmla="*/ 507788 w 1005886"/>
              <a:gd name="connsiteY124" fmla="*/ 752833 h 1775797"/>
              <a:gd name="connsiteX125" fmla="*/ 509724 w 1005886"/>
              <a:gd name="connsiteY125" fmla="*/ 824848 h 1775797"/>
              <a:gd name="connsiteX126" fmla="*/ 510111 w 1005886"/>
              <a:gd name="connsiteY126" fmla="*/ 829687 h 1775797"/>
              <a:gd name="connsiteX127" fmla="*/ 526373 w 1005886"/>
              <a:gd name="connsiteY127" fmla="*/ 756898 h 1775797"/>
              <a:gd name="connsiteX128" fmla="*/ 542053 w 1005886"/>
              <a:gd name="connsiteY128" fmla="*/ 683723 h 1775797"/>
              <a:gd name="connsiteX129" fmla="*/ 638265 w 1005886"/>
              <a:gd name="connsiteY129" fmla="*/ 331976 h 1775797"/>
              <a:gd name="connsiteX130" fmla="*/ 756933 w 1005886"/>
              <a:gd name="connsiteY130" fmla="*/ 46050 h 1775797"/>
              <a:gd name="connsiteX131" fmla="*/ 761579 w 1005886"/>
              <a:gd name="connsiteY131" fmla="*/ 37338 h 1775797"/>
              <a:gd name="connsiteX132" fmla="*/ 767000 w 1005886"/>
              <a:gd name="connsiteY132" fmla="*/ 25916 h 1775797"/>
              <a:gd name="connsiteX133" fmla="*/ 770678 w 1005886"/>
              <a:gd name="connsiteY133" fmla="*/ 23788 h 1775797"/>
              <a:gd name="connsiteX134" fmla="*/ 772033 w 1005886"/>
              <a:gd name="connsiteY134" fmla="*/ 28433 h 1775797"/>
              <a:gd name="connsiteX135" fmla="*/ 766613 w 1005886"/>
              <a:gd name="connsiteY135" fmla="*/ 42177 h 1775797"/>
              <a:gd name="connsiteX136" fmla="*/ 647751 w 1005886"/>
              <a:gd name="connsiteY136" fmla="*/ 402635 h 1775797"/>
              <a:gd name="connsiteX137" fmla="*/ 605937 w 1005886"/>
              <a:gd name="connsiteY137" fmla="*/ 602223 h 1775797"/>
              <a:gd name="connsiteX138" fmla="*/ 571865 w 1005886"/>
              <a:gd name="connsiteY138" fmla="*/ 828332 h 1775797"/>
              <a:gd name="connsiteX139" fmla="*/ 560638 w 1005886"/>
              <a:gd name="connsiteY139" fmla="*/ 894345 h 1775797"/>
              <a:gd name="connsiteX140" fmla="*/ 560566 w 1005886"/>
              <a:gd name="connsiteY140" fmla="*/ 894299 h 1775797"/>
              <a:gd name="connsiteX141" fmla="*/ 560637 w 1005886"/>
              <a:gd name="connsiteY141" fmla="*/ 894538 h 1775797"/>
              <a:gd name="connsiteX142" fmla="*/ 549603 w 1005886"/>
              <a:gd name="connsiteY142" fmla="*/ 945451 h 1775797"/>
              <a:gd name="connsiteX143" fmla="*/ 555217 w 1005886"/>
              <a:gd name="connsiteY143" fmla="*/ 951645 h 1775797"/>
              <a:gd name="connsiteX144" fmla="*/ 566251 w 1005886"/>
              <a:gd name="connsiteY144" fmla="*/ 956292 h 1775797"/>
              <a:gd name="connsiteX145" fmla="*/ 579996 w 1005886"/>
              <a:gd name="connsiteY145" fmla="*/ 980683 h 1775797"/>
              <a:gd name="connsiteX146" fmla="*/ 591805 w 1005886"/>
              <a:gd name="connsiteY146" fmla="*/ 1020369 h 1775797"/>
              <a:gd name="connsiteX147" fmla="*/ 592192 w 1005886"/>
              <a:gd name="connsiteY147" fmla="*/ 1024435 h 1775797"/>
              <a:gd name="connsiteX148" fmla="*/ 584835 w 1005886"/>
              <a:gd name="connsiteY148" fmla="*/ 1016304 h 1775797"/>
              <a:gd name="connsiteX149" fmla="*/ 580328 w 1005886"/>
              <a:gd name="connsiteY149" fmla="*/ 1005189 h 1775797"/>
              <a:gd name="connsiteX150" fmla="*/ 581158 w 1005886"/>
              <a:gd name="connsiteY150" fmla="*/ 1007592 h 1775797"/>
              <a:gd name="connsiteX151" fmla="*/ 618907 w 1005886"/>
              <a:gd name="connsiteY151" fmla="*/ 1088705 h 1775797"/>
              <a:gd name="connsiteX152" fmla="*/ 629167 w 1005886"/>
              <a:gd name="connsiteY152" fmla="*/ 1099352 h 1775797"/>
              <a:gd name="connsiteX153" fmla="*/ 653365 w 1005886"/>
              <a:gd name="connsiteY153" fmla="*/ 1119679 h 1775797"/>
              <a:gd name="connsiteX154" fmla="*/ 680661 w 1005886"/>
              <a:gd name="connsiteY154" fmla="*/ 1136521 h 1775797"/>
              <a:gd name="connsiteX155" fmla="*/ 746674 w 1005886"/>
              <a:gd name="connsiteY155" fmla="*/ 1157428 h 1775797"/>
              <a:gd name="connsiteX156" fmla="*/ 869408 w 1005886"/>
              <a:gd name="connsiteY156" fmla="*/ 1212601 h 1775797"/>
              <a:gd name="connsiteX157" fmla="*/ 873280 w 1005886"/>
              <a:gd name="connsiteY157" fmla="*/ 1215698 h 1775797"/>
              <a:gd name="connsiteX158" fmla="*/ 921289 w 1005886"/>
              <a:gd name="connsiteY158" fmla="*/ 1253834 h 1775797"/>
              <a:gd name="connsiteX159" fmla="*/ 1003370 w 1005886"/>
              <a:gd name="connsiteY159" fmla="*/ 1406768 h 1775797"/>
              <a:gd name="connsiteX160" fmla="*/ 1004919 w 1005886"/>
              <a:gd name="connsiteY160" fmla="*/ 1420706 h 1775797"/>
              <a:gd name="connsiteX161" fmla="*/ 1005886 w 1005886"/>
              <a:gd name="connsiteY161" fmla="*/ 1420706 h 1775797"/>
              <a:gd name="connsiteX162" fmla="*/ 1005886 w 1005886"/>
              <a:gd name="connsiteY162" fmla="*/ 1466005 h 1775797"/>
              <a:gd name="connsiteX163" fmla="*/ 1004724 w 1005886"/>
              <a:gd name="connsiteY163" fmla="*/ 1466198 h 1775797"/>
              <a:gd name="connsiteX164" fmla="*/ 994659 w 1005886"/>
              <a:gd name="connsiteY164" fmla="*/ 1519822 h 1775797"/>
              <a:gd name="connsiteX165" fmla="*/ 979365 w 1005886"/>
              <a:gd name="connsiteY165" fmla="*/ 1559701 h 1775797"/>
              <a:gd name="connsiteX166" fmla="*/ 956523 w 1005886"/>
              <a:gd name="connsiteY166" fmla="*/ 1597644 h 1775797"/>
              <a:gd name="connsiteX167" fmla="*/ 937163 w 1005886"/>
              <a:gd name="connsiteY167" fmla="*/ 1622423 h 1775797"/>
              <a:gd name="connsiteX168" fmla="*/ 917611 w 1005886"/>
              <a:gd name="connsiteY168" fmla="*/ 1641782 h 1775797"/>
              <a:gd name="connsiteX169" fmla="*/ 854502 w 1005886"/>
              <a:gd name="connsiteY169" fmla="*/ 1684952 h 1775797"/>
              <a:gd name="connsiteX170" fmla="*/ 786746 w 1005886"/>
              <a:gd name="connsiteY170" fmla="*/ 1716700 h 1775797"/>
              <a:gd name="connsiteX171" fmla="*/ 713571 w 1005886"/>
              <a:gd name="connsiteY171" fmla="*/ 1740317 h 1775797"/>
              <a:gd name="connsiteX172" fmla="*/ 663626 w 1005886"/>
              <a:gd name="connsiteY172" fmla="*/ 1753288 h 1775797"/>
              <a:gd name="connsiteX173" fmla="*/ 615616 w 1005886"/>
              <a:gd name="connsiteY173" fmla="*/ 1762579 h 1775797"/>
              <a:gd name="connsiteX174" fmla="*/ 595870 w 1005886"/>
              <a:gd name="connsiteY174" fmla="*/ 1763548 h 1775797"/>
              <a:gd name="connsiteX175" fmla="*/ 594515 w 1005886"/>
              <a:gd name="connsiteY175" fmla="*/ 1763160 h 1775797"/>
              <a:gd name="connsiteX176" fmla="*/ 587933 w 1005886"/>
              <a:gd name="connsiteY176" fmla="*/ 1760838 h 1775797"/>
              <a:gd name="connsiteX177" fmla="*/ 550764 w 1005886"/>
              <a:gd name="connsiteY177" fmla="*/ 1746318 h 1775797"/>
              <a:gd name="connsiteX178" fmla="*/ 490947 w 1005886"/>
              <a:gd name="connsiteY178" fmla="*/ 1737607 h 1775797"/>
              <a:gd name="connsiteX179" fmla="*/ 426482 w 1005886"/>
              <a:gd name="connsiteY179" fmla="*/ 1737994 h 1775797"/>
              <a:gd name="connsiteX180" fmla="*/ 398025 w 1005886"/>
              <a:gd name="connsiteY180" fmla="*/ 1742447 h 1775797"/>
              <a:gd name="connsiteX181" fmla="*/ 359501 w 1005886"/>
              <a:gd name="connsiteY181" fmla="*/ 1759095 h 1775797"/>
              <a:gd name="connsiteX182" fmla="*/ 350983 w 1005886"/>
              <a:gd name="connsiteY182" fmla="*/ 1763935 h 1775797"/>
              <a:gd name="connsiteX183" fmla="*/ 348273 w 1005886"/>
              <a:gd name="connsiteY183" fmla="*/ 1764129 h 1775797"/>
              <a:gd name="connsiteX184" fmla="*/ 339949 w 1005886"/>
              <a:gd name="connsiteY184" fmla="*/ 1766452 h 1775797"/>
              <a:gd name="connsiteX185" fmla="*/ 280324 w 1005886"/>
              <a:gd name="connsiteY185" fmla="*/ 1747674 h 1775797"/>
              <a:gd name="connsiteX186" fmla="*/ 223604 w 1005886"/>
              <a:gd name="connsiteY186" fmla="*/ 1726573 h 1775797"/>
              <a:gd name="connsiteX187" fmla="*/ 215086 w 1005886"/>
              <a:gd name="connsiteY187" fmla="*/ 1725217 h 1775797"/>
              <a:gd name="connsiteX188" fmla="*/ 115969 w 1005886"/>
              <a:gd name="connsiteY188" fmla="*/ 1674885 h 1775797"/>
              <a:gd name="connsiteX189" fmla="*/ 21887 w 1005886"/>
              <a:gd name="connsiteY189" fmla="*/ 1552345 h 1775797"/>
              <a:gd name="connsiteX190" fmla="*/ 19950 w 1005886"/>
              <a:gd name="connsiteY190" fmla="*/ 1547118 h 1775797"/>
              <a:gd name="connsiteX191" fmla="*/ 10271 w 1005886"/>
              <a:gd name="connsiteY191" fmla="*/ 1514209 h 1775797"/>
              <a:gd name="connsiteX192" fmla="*/ 399 w 1005886"/>
              <a:gd name="connsiteY192" fmla="*/ 1443936 h 1775797"/>
              <a:gd name="connsiteX193" fmla="*/ 2915 w 1005886"/>
              <a:gd name="connsiteY193" fmla="*/ 1422448 h 1775797"/>
              <a:gd name="connsiteX194" fmla="*/ 17627 w 1005886"/>
              <a:gd name="connsiteY194" fmla="*/ 1364759 h 1775797"/>
              <a:gd name="connsiteX195" fmla="*/ 45504 w 1005886"/>
              <a:gd name="connsiteY195" fmla="*/ 1313653 h 1775797"/>
              <a:gd name="connsiteX196" fmla="*/ 52473 w 1005886"/>
              <a:gd name="connsiteY196" fmla="*/ 1301650 h 1775797"/>
              <a:gd name="connsiteX197" fmla="*/ 132230 w 1005886"/>
              <a:gd name="connsiteY197" fmla="*/ 1240283 h 1775797"/>
              <a:gd name="connsiteX198" fmla="*/ 267160 w 1005886"/>
              <a:gd name="connsiteY198" fmla="*/ 1161881 h 1775797"/>
              <a:gd name="connsiteX199" fmla="*/ 354468 w 1005886"/>
              <a:gd name="connsiteY199" fmla="*/ 1077284 h 1775797"/>
              <a:gd name="connsiteX200" fmla="*/ 357658 w 1005886"/>
              <a:gd name="connsiteY200" fmla="*/ 1073589 h 1775797"/>
              <a:gd name="connsiteX201" fmla="*/ 357759 w 1005886"/>
              <a:gd name="connsiteY201" fmla="*/ 1072831 h 1775797"/>
              <a:gd name="connsiteX202" fmla="*/ 387958 w 1005886"/>
              <a:gd name="connsiteY202" fmla="*/ 994621 h 1775797"/>
              <a:gd name="connsiteX203" fmla="*/ 394734 w 1005886"/>
              <a:gd name="connsiteY203" fmla="*/ 974489 h 1775797"/>
              <a:gd name="connsiteX204" fmla="*/ 407317 w 1005886"/>
              <a:gd name="connsiteY204" fmla="*/ 961325 h 1775797"/>
              <a:gd name="connsiteX205" fmla="*/ 411382 w 1005886"/>
              <a:gd name="connsiteY205" fmla="*/ 946612 h 1775797"/>
              <a:gd name="connsiteX206" fmla="*/ 412108 w 1005886"/>
              <a:gd name="connsiteY206" fmla="*/ 946361 h 1775797"/>
              <a:gd name="connsiteX207" fmla="*/ 389289 w 1005886"/>
              <a:gd name="connsiteY207" fmla="*/ 827800 h 1775797"/>
              <a:gd name="connsiteX208" fmla="*/ 359888 w 1005886"/>
              <a:gd name="connsiteY208" fmla="*/ 710438 h 1775797"/>
              <a:gd name="connsiteX209" fmla="*/ 304909 w 1005886"/>
              <a:gd name="connsiteY209" fmla="*/ 574734 h 1775797"/>
              <a:gd name="connsiteX210" fmla="*/ 265999 w 1005886"/>
              <a:gd name="connsiteY210" fmla="*/ 518401 h 1775797"/>
              <a:gd name="connsiteX211" fmla="*/ 255545 w 1005886"/>
              <a:gd name="connsiteY211" fmla="*/ 504268 h 1775797"/>
              <a:gd name="connsiteX212" fmla="*/ 254384 w 1005886"/>
              <a:gd name="connsiteY212" fmla="*/ 496719 h 1775797"/>
              <a:gd name="connsiteX213" fmla="*/ 261933 w 1005886"/>
              <a:gd name="connsiteY213" fmla="*/ 498461 h 1775797"/>
              <a:gd name="connsiteX214" fmla="*/ 274710 w 1005886"/>
              <a:gd name="connsiteY214" fmla="*/ 508334 h 1775797"/>
              <a:gd name="connsiteX215" fmla="*/ 291940 w 1005886"/>
              <a:gd name="connsiteY215" fmla="*/ 524982 h 1775797"/>
              <a:gd name="connsiteX216" fmla="*/ 358533 w 1005886"/>
              <a:gd name="connsiteY216" fmla="*/ 614419 h 1775797"/>
              <a:gd name="connsiteX217" fmla="*/ 392217 w 1005886"/>
              <a:gd name="connsiteY217" fmla="*/ 682756 h 1775797"/>
              <a:gd name="connsiteX218" fmla="*/ 440808 w 1005886"/>
              <a:gd name="connsiteY218" fmla="*/ 828525 h 1775797"/>
              <a:gd name="connsiteX219" fmla="*/ 443323 w 1005886"/>
              <a:gd name="connsiteY219" fmla="*/ 832978 h 1775797"/>
              <a:gd name="connsiteX220" fmla="*/ 439839 w 1005886"/>
              <a:gd name="connsiteY220" fmla="*/ 806263 h 1775797"/>
              <a:gd name="connsiteX221" fmla="*/ 396476 w 1005886"/>
              <a:gd name="connsiteY221" fmla="*/ 545890 h 1775797"/>
              <a:gd name="connsiteX222" fmla="*/ 338981 w 1005886"/>
              <a:gd name="connsiteY222" fmla="*/ 260157 h 1775797"/>
              <a:gd name="connsiteX223" fmla="*/ 288455 w 1005886"/>
              <a:gd name="connsiteY223" fmla="*/ 10430 h 1775797"/>
              <a:gd name="connsiteX224" fmla="*/ 287874 w 1005886"/>
              <a:gd name="connsiteY224" fmla="*/ 3461 h 17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005886" h="1775797">
                <a:moveTo>
                  <a:pt x="424352" y="1757546"/>
                </a:moveTo>
                <a:cubicBezTo>
                  <a:pt x="422416" y="1758127"/>
                  <a:pt x="419512" y="1758127"/>
                  <a:pt x="419512" y="1760644"/>
                </a:cubicBezTo>
                <a:cubicBezTo>
                  <a:pt x="419512" y="1763160"/>
                  <a:pt x="422609" y="1762773"/>
                  <a:pt x="424545" y="1763160"/>
                </a:cubicBezTo>
                <a:lnTo>
                  <a:pt x="474870" y="1761771"/>
                </a:lnTo>
                <a:lnTo>
                  <a:pt x="448357" y="1760450"/>
                </a:lnTo>
                <a:cubicBezTo>
                  <a:pt x="446421" y="1759869"/>
                  <a:pt x="443324" y="1760643"/>
                  <a:pt x="443324" y="1757739"/>
                </a:cubicBezTo>
                <a:cubicBezTo>
                  <a:pt x="443324" y="1755223"/>
                  <a:pt x="446421" y="1755029"/>
                  <a:pt x="448357" y="1755029"/>
                </a:cubicBezTo>
                <a:cubicBezTo>
                  <a:pt x="460747" y="1754448"/>
                  <a:pt x="473331" y="1754254"/>
                  <a:pt x="485719" y="1755223"/>
                </a:cubicBezTo>
                <a:cubicBezTo>
                  <a:pt x="492495" y="1755803"/>
                  <a:pt x="499271" y="1756771"/>
                  <a:pt x="506047" y="1757546"/>
                </a:cubicBezTo>
                <a:cubicBezTo>
                  <a:pt x="507789" y="1757739"/>
                  <a:pt x="509919" y="1757352"/>
                  <a:pt x="510886" y="1760256"/>
                </a:cubicBezTo>
                <a:lnTo>
                  <a:pt x="508263" y="1760849"/>
                </a:lnTo>
                <a:lnTo>
                  <a:pt x="522693" y="1760450"/>
                </a:lnTo>
                <a:cubicBezTo>
                  <a:pt x="524822" y="1759869"/>
                  <a:pt x="528501" y="1760450"/>
                  <a:pt x="528501" y="1757740"/>
                </a:cubicBezTo>
                <a:cubicBezTo>
                  <a:pt x="528501" y="1754449"/>
                  <a:pt x="524629" y="1755030"/>
                  <a:pt x="522305" y="1754449"/>
                </a:cubicBezTo>
                <a:cubicBezTo>
                  <a:pt x="503334" y="1750383"/>
                  <a:pt x="484169" y="1750965"/>
                  <a:pt x="464811" y="1752513"/>
                </a:cubicBezTo>
                <a:cubicBezTo>
                  <a:pt x="451260" y="1753675"/>
                  <a:pt x="437516" y="1753093"/>
                  <a:pt x="424352" y="1757546"/>
                </a:cubicBezTo>
                <a:close/>
                <a:moveTo>
                  <a:pt x="395314" y="1750383"/>
                </a:moveTo>
                <a:cubicBezTo>
                  <a:pt x="423384" y="1741866"/>
                  <a:pt x="452034" y="1742446"/>
                  <a:pt x="480685" y="1744963"/>
                </a:cubicBezTo>
                <a:cubicBezTo>
                  <a:pt x="486299" y="1745350"/>
                  <a:pt x="492106" y="1745738"/>
                  <a:pt x="498301" y="1746125"/>
                </a:cubicBezTo>
                <a:cubicBezTo>
                  <a:pt x="496559" y="1748835"/>
                  <a:pt x="495010" y="1747480"/>
                  <a:pt x="493462" y="1747480"/>
                </a:cubicBezTo>
                <a:lnTo>
                  <a:pt x="445703" y="1748825"/>
                </a:lnTo>
                <a:lnTo>
                  <a:pt x="436547" y="1748254"/>
                </a:lnTo>
                <a:lnTo>
                  <a:pt x="432648" y="1749193"/>
                </a:lnTo>
                <a:lnTo>
                  <a:pt x="410994" y="1749803"/>
                </a:lnTo>
                <a:cubicBezTo>
                  <a:pt x="403444" y="1751352"/>
                  <a:pt x="396088" y="1754062"/>
                  <a:pt x="389313" y="1757933"/>
                </a:cubicBezTo>
                <a:cubicBezTo>
                  <a:pt x="387570" y="1758902"/>
                  <a:pt x="384860" y="1759676"/>
                  <a:pt x="385440" y="1762386"/>
                </a:cubicBezTo>
                <a:cubicBezTo>
                  <a:pt x="385827" y="1764516"/>
                  <a:pt x="388344" y="1764516"/>
                  <a:pt x="390087" y="1765096"/>
                </a:cubicBezTo>
                <a:cubicBezTo>
                  <a:pt x="398798" y="1767613"/>
                  <a:pt x="407703" y="1766452"/>
                  <a:pt x="416608" y="1767613"/>
                </a:cubicBezTo>
                <a:cubicBezTo>
                  <a:pt x="413511" y="1764903"/>
                  <a:pt x="410026" y="1764322"/>
                  <a:pt x="406348" y="1763547"/>
                </a:cubicBezTo>
                <a:cubicBezTo>
                  <a:pt x="404218" y="1762967"/>
                  <a:pt x="401895" y="1762580"/>
                  <a:pt x="401702" y="1759869"/>
                </a:cubicBezTo>
                <a:cubicBezTo>
                  <a:pt x="401508" y="1757546"/>
                  <a:pt x="403638" y="1756772"/>
                  <a:pt x="405187" y="1755804"/>
                </a:cubicBezTo>
                <a:lnTo>
                  <a:pt x="432648" y="1749193"/>
                </a:lnTo>
                <a:lnTo>
                  <a:pt x="445703" y="1748825"/>
                </a:lnTo>
                <a:lnTo>
                  <a:pt x="526565" y="1753869"/>
                </a:lnTo>
                <a:cubicBezTo>
                  <a:pt x="531598" y="1754449"/>
                  <a:pt x="536438" y="1756385"/>
                  <a:pt x="541471" y="1757933"/>
                </a:cubicBezTo>
                <a:cubicBezTo>
                  <a:pt x="543213" y="1758514"/>
                  <a:pt x="545149" y="1759289"/>
                  <a:pt x="545149" y="1761612"/>
                </a:cubicBezTo>
                <a:cubicBezTo>
                  <a:pt x="545149" y="1763935"/>
                  <a:pt x="542826" y="1764516"/>
                  <a:pt x="541084" y="1764903"/>
                </a:cubicBezTo>
                <a:cubicBezTo>
                  <a:pt x="530631" y="1767613"/>
                  <a:pt x="519790" y="1768000"/>
                  <a:pt x="508949" y="1769162"/>
                </a:cubicBezTo>
                <a:cubicBezTo>
                  <a:pt x="490365" y="1771097"/>
                  <a:pt x="471780" y="1770130"/>
                  <a:pt x="453196" y="1769162"/>
                </a:cubicBezTo>
                <a:cubicBezTo>
                  <a:pt x="450873" y="1768969"/>
                  <a:pt x="448550" y="1769162"/>
                  <a:pt x="446227" y="1769162"/>
                </a:cubicBezTo>
                <a:cubicBezTo>
                  <a:pt x="465391" y="1771679"/>
                  <a:pt x="484556" y="1773033"/>
                  <a:pt x="503722" y="1771097"/>
                </a:cubicBezTo>
                <a:cubicBezTo>
                  <a:pt x="519790" y="1769356"/>
                  <a:pt x="535857" y="1769743"/>
                  <a:pt x="551537" y="1766452"/>
                </a:cubicBezTo>
                <a:cubicBezTo>
                  <a:pt x="551925" y="1766258"/>
                  <a:pt x="552119" y="1766257"/>
                  <a:pt x="552312" y="1766257"/>
                </a:cubicBezTo>
                <a:cubicBezTo>
                  <a:pt x="555216" y="1765483"/>
                  <a:pt x="559861" y="1766064"/>
                  <a:pt x="560056" y="1762773"/>
                </a:cubicBezTo>
                <a:cubicBezTo>
                  <a:pt x="560249" y="1759095"/>
                  <a:pt x="555409" y="1758902"/>
                  <a:pt x="552506" y="1757740"/>
                </a:cubicBezTo>
                <a:cubicBezTo>
                  <a:pt x="540503" y="1752900"/>
                  <a:pt x="527532" y="1751352"/>
                  <a:pt x="514756" y="1749222"/>
                </a:cubicBezTo>
                <a:cubicBezTo>
                  <a:pt x="512240" y="1748835"/>
                  <a:pt x="509723" y="1748255"/>
                  <a:pt x="507013" y="1747867"/>
                </a:cubicBezTo>
                <a:cubicBezTo>
                  <a:pt x="508755" y="1745156"/>
                  <a:pt x="510884" y="1746318"/>
                  <a:pt x="512627" y="1746512"/>
                </a:cubicBezTo>
                <a:cubicBezTo>
                  <a:pt x="529662" y="1748835"/>
                  <a:pt x="546698" y="1750771"/>
                  <a:pt x="563153" y="1755998"/>
                </a:cubicBezTo>
                <a:cubicBezTo>
                  <a:pt x="565282" y="1756772"/>
                  <a:pt x="567605" y="1757353"/>
                  <a:pt x="569734" y="1758320"/>
                </a:cubicBezTo>
                <a:cubicBezTo>
                  <a:pt x="571670" y="1759095"/>
                  <a:pt x="573994" y="1759869"/>
                  <a:pt x="573994" y="1763354"/>
                </a:cubicBezTo>
                <a:cubicBezTo>
                  <a:pt x="573800" y="1765483"/>
                  <a:pt x="571864" y="1766257"/>
                  <a:pt x="570121" y="1767032"/>
                </a:cubicBezTo>
                <a:cubicBezTo>
                  <a:pt x="561991" y="1770517"/>
                  <a:pt x="553280" y="1771485"/>
                  <a:pt x="544569" y="1772453"/>
                </a:cubicBezTo>
                <a:cubicBezTo>
                  <a:pt x="515337" y="1775744"/>
                  <a:pt x="485912" y="1776518"/>
                  <a:pt x="456487" y="1775163"/>
                </a:cubicBezTo>
                <a:cubicBezTo>
                  <a:pt x="430740" y="1774001"/>
                  <a:pt x="405187" y="1772259"/>
                  <a:pt x="379827" y="1768387"/>
                </a:cubicBezTo>
                <a:cubicBezTo>
                  <a:pt x="378085" y="1768000"/>
                  <a:pt x="376149" y="1767613"/>
                  <a:pt x="374406" y="1767032"/>
                </a:cubicBezTo>
                <a:cubicBezTo>
                  <a:pt x="369761" y="1765290"/>
                  <a:pt x="369566" y="1762967"/>
                  <a:pt x="373439" y="1760063"/>
                </a:cubicBezTo>
                <a:cubicBezTo>
                  <a:pt x="380020" y="1755223"/>
                  <a:pt x="387764" y="1752707"/>
                  <a:pt x="395314" y="1750383"/>
                </a:cubicBezTo>
                <a:close/>
                <a:moveTo>
                  <a:pt x="91771" y="1649138"/>
                </a:moveTo>
                <a:cubicBezTo>
                  <a:pt x="92158" y="1649526"/>
                  <a:pt x="92545" y="1649913"/>
                  <a:pt x="92933" y="1650300"/>
                </a:cubicBezTo>
                <a:cubicBezTo>
                  <a:pt x="94288" y="1651461"/>
                  <a:pt x="95837" y="1652623"/>
                  <a:pt x="97191" y="1653784"/>
                </a:cubicBezTo>
                <a:cubicBezTo>
                  <a:pt x="98547" y="1654946"/>
                  <a:pt x="99708" y="1655914"/>
                  <a:pt x="101064" y="1657075"/>
                </a:cubicBezTo>
                <a:cubicBezTo>
                  <a:pt x="123519" y="1675272"/>
                  <a:pt x="148298" y="1689985"/>
                  <a:pt x="174820" y="1702374"/>
                </a:cubicBezTo>
                <a:cubicBezTo>
                  <a:pt x="188952" y="1708956"/>
                  <a:pt x="203470" y="1715151"/>
                  <a:pt x="218183" y="1720765"/>
                </a:cubicBezTo>
                <a:cubicBezTo>
                  <a:pt x="219732" y="1721346"/>
                  <a:pt x="221861" y="1721540"/>
                  <a:pt x="223023" y="1722894"/>
                </a:cubicBezTo>
                <a:cubicBezTo>
                  <a:pt x="253609" y="1734897"/>
                  <a:pt x="284583" y="1745931"/>
                  <a:pt x="315556" y="1756966"/>
                </a:cubicBezTo>
                <a:cubicBezTo>
                  <a:pt x="324849" y="1760450"/>
                  <a:pt x="334335" y="1763548"/>
                  <a:pt x="344789" y="1763548"/>
                </a:cubicBezTo>
                <a:cubicBezTo>
                  <a:pt x="341110" y="1762773"/>
                  <a:pt x="337820" y="1761031"/>
                  <a:pt x="334335" y="1759869"/>
                </a:cubicBezTo>
                <a:cubicBezTo>
                  <a:pt x="304135" y="1750191"/>
                  <a:pt x="274323" y="1739155"/>
                  <a:pt x="244511" y="1728315"/>
                </a:cubicBezTo>
                <a:cubicBezTo>
                  <a:pt x="221861" y="1719990"/>
                  <a:pt x="199212" y="1711666"/>
                  <a:pt x="177336" y="1701600"/>
                </a:cubicBezTo>
                <a:cubicBezTo>
                  <a:pt x="146556" y="1687662"/>
                  <a:pt x="117325" y="1671207"/>
                  <a:pt x="91771" y="1649138"/>
                </a:cubicBezTo>
                <a:close/>
                <a:moveTo>
                  <a:pt x="368639" y="1066533"/>
                </a:moveTo>
                <a:lnTo>
                  <a:pt x="358146" y="1075103"/>
                </a:lnTo>
                <a:lnTo>
                  <a:pt x="358146" y="1075928"/>
                </a:lnTo>
                <a:cubicBezTo>
                  <a:pt x="360276" y="1079607"/>
                  <a:pt x="356597" y="1082510"/>
                  <a:pt x="356984" y="1085995"/>
                </a:cubicBezTo>
                <a:lnTo>
                  <a:pt x="354681" y="1089641"/>
                </a:lnTo>
                <a:lnTo>
                  <a:pt x="354506" y="1089810"/>
                </a:lnTo>
                <a:lnTo>
                  <a:pt x="345757" y="1097609"/>
                </a:lnTo>
                <a:lnTo>
                  <a:pt x="340339" y="1103538"/>
                </a:lnTo>
                <a:lnTo>
                  <a:pt x="292714" y="1149685"/>
                </a:lnTo>
                <a:cubicBezTo>
                  <a:pt x="308201" y="1137295"/>
                  <a:pt x="321945" y="1123163"/>
                  <a:pt x="335496" y="1108838"/>
                </a:cubicBezTo>
                <a:lnTo>
                  <a:pt x="340339" y="1103538"/>
                </a:lnTo>
                <a:lnTo>
                  <a:pt x="354506" y="1089810"/>
                </a:lnTo>
                <a:lnTo>
                  <a:pt x="354661" y="1089672"/>
                </a:lnTo>
                <a:lnTo>
                  <a:pt x="354681" y="1089641"/>
                </a:lnTo>
                <a:lnTo>
                  <a:pt x="355048" y="1089285"/>
                </a:lnTo>
                <a:close/>
                <a:moveTo>
                  <a:pt x="439009" y="994941"/>
                </a:moveTo>
                <a:lnTo>
                  <a:pt x="439525" y="995542"/>
                </a:lnTo>
                <a:lnTo>
                  <a:pt x="440017" y="995730"/>
                </a:lnTo>
                <a:close/>
                <a:moveTo>
                  <a:pt x="560251" y="960094"/>
                </a:moveTo>
                <a:lnTo>
                  <a:pt x="566925" y="972143"/>
                </a:lnTo>
                <a:lnTo>
                  <a:pt x="562380" y="960938"/>
                </a:lnTo>
                <a:close/>
                <a:moveTo>
                  <a:pt x="403869" y="973379"/>
                </a:moveTo>
                <a:lnTo>
                  <a:pt x="403445" y="973521"/>
                </a:lnTo>
                <a:cubicBezTo>
                  <a:pt x="400541" y="974102"/>
                  <a:pt x="400154" y="976619"/>
                  <a:pt x="399187" y="978747"/>
                </a:cubicBezTo>
                <a:cubicBezTo>
                  <a:pt x="395314" y="987653"/>
                  <a:pt x="392991" y="996945"/>
                  <a:pt x="390281" y="1006237"/>
                </a:cubicBezTo>
                <a:cubicBezTo>
                  <a:pt x="386603" y="1019595"/>
                  <a:pt x="381763" y="1032565"/>
                  <a:pt x="376343" y="1045341"/>
                </a:cubicBezTo>
                <a:cubicBezTo>
                  <a:pt x="374989" y="1048633"/>
                  <a:pt x="374020" y="1051923"/>
                  <a:pt x="374213" y="1055601"/>
                </a:cubicBezTo>
                <a:lnTo>
                  <a:pt x="369810" y="1064572"/>
                </a:lnTo>
                <a:lnTo>
                  <a:pt x="376512" y="1053351"/>
                </a:lnTo>
                <a:cubicBezTo>
                  <a:pt x="382344" y="1040792"/>
                  <a:pt x="387088" y="1027726"/>
                  <a:pt x="391443" y="1014368"/>
                </a:cubicBezTo>
                <a:close/>
                <a:moveTo>
                  <a:pt x="415061" y="970230"/>
                </a:moveTo>
                <a:lnTo>
                  <a:pt x="413688" y="970582"/>
                </a:lnTo>
                <a:lnTo>
                  <a:pt x="415190" y="970420"/>
                </a:lnTo>
                <a:close/>
                <a:moveTo>
                  <a:pt x="287874" y="3461"/>
                </a:moveTo>
                <a:cubicBezTo>
                  <a:pt x="289423" y="-1379"/>
                  <a:pt x="291746" y="-799"/>
                  <a:pt x="293488" y="3074"/>
                </a:cubicBezTo>
                <a:cubicBezTo>
                  <a:pt x="295231" y="7138"/>
                  <a:pt x="296585" y="11591"/>
                  <a:pt x="297747" y="15850"/>
                </a:cubicBezTo>
                <a:cubicBezTo>
                  <a:pt x="335109" y="144585"/>
                  <a:pt x="371697" y="273707"/>
                  <a:pt x="404994" y="403604"/>
                </a:cubicBezTo>
                <a:cubicBezTo>
                  <a:pt x="423191" y="474650"/>
                  <a:pt x="437129" y="546857"/>
                  <a:pt x="449132" y="619259"/>
                </a:cubicBezTo>
                <a:cubicBezTo>
                  <a:pt x="458617" y="676173"/>
                  <a:pt x="466747" y="733282"/>
                  <a:pt x="474104" y="790389"/>
                </a:cubicBezTo>
                <a:cubicBezTo>
                  <a:pt x="474491" y="792906"/>
                  <a:pt x="474491" y="795616"/>
                  <a:pt x="474685" y="798133"/>
                </a:cubicBezTo>
                <a:cubicBezTo>
                  <a:pt x="474878" y="798326"/>
                  <a:pt x="475072" y="798520"/>
                  <a:pt x="475072" y="798713"/>
                </a:cubicBezTo>
                <a:cubicBezTo>
                  <a:pt x="475265" y="799294"/>
                  <a:pt x="475847" y="799682"/>
                  <a:pt x="475847" y="799294"/>
                </a:cubicBezTo>
                <a:cubicBezTo>
                  <a:pt x="476814" y="793680"/>
                  <a:pt x="476814" y="788259"/>
                  <a:pt x="476040" y="782646"/>
                </a:cubicBezTo>
                <a:cubicBezTo>
                  <a:pt x="474491" y="713342"/>
                  <a:pt x="472168" y="644038"/>
                  <a:pt x="469071" y="574928"/>
                </a:cubicBezTo>
                <a:cubicBezTo>
                  <a:pt x="466747" y="522852"/>
                  <a:pt x="465586" y="470778"/>
                  <a:pt x="468877" y="418703"/>
                </a:cubicBezTo>
                <a:cubicBezTo>
                  <a:pt x="471974" y="367790"/>
                  <a:pt x="480105" y="317845"/>
                  <a:pt x="495592" y="269061"/>
                </a:cubicBezTo>
                <a:cubicBezTo>
                  <a:pt x="495979" y="267706"/>
                  <a:pt x="496560" y="266544"/>
                  <a:pt x="497141" y="265189"/>
                </a:cubicBezTo>
                <a:cubicBezTo>
                  <a:pt x="499271" y="258994"/>
                  <a:pt x="501399" y="252800"/>
                  <a:pt x="503529" y="246605"/>
                </a:cubicBezTo>
                <a:cubicBezTo>
                  <a:pt x="504304" y="244669"/>
                  <a:pt x="504690" y="241959"/>
                  <a:pt x="507595" y="242733"/>
                </a:cubicBezTo>
                <a:cubicBezTo>
                  <a:pt x="510692" y="243507"/>
                  <a:pt x="509336" y="246024"/>
                  <a:pt x="508949" y="247960"/>
                </a:cubicBezTo>
                <a:cubicBezTo>
                  <a:pt x="503723" y="274675"/>
                  <a:pt x="499464" y="301777"/>
                  <a:pt x="496754" y="328879"/>
                </a:cubicBezTo>
                <a:cubicBezTo>
                  <a:pt x="492882" y="366047"/>
                  <a:pt x="491333" y="403410"/>
                  <a:pt x="490752" y="440966"/>
                </a:cubicBezTo>
                <a:cubicBezTo>
                  <a:pt x="489785" y="505624"/>
                  <a:pt x="492688" y="570088"/>
                  <a:pt x="497335" y="634552"/>
                </a:cubicBezTo>
                <a:cubicBezTo>
                  <a:pt x="500238" y="674043"/>
                  <a:pt x="504691" y="713342"/>
                  <a:pt x="507788" y="752833"/>
                </a:cubicBezTo>
                <a:cubicBezTo>
                  <a:pt x="509530" y="776838"/>
                  <a:pt x="510305" y="800843"/>
                  <a:pt x="509724" y="824848"/>
                </a:cubicBezTo>
                <a:cubicBezTo>
                  <a:pt x="509723" y="826397"/>
                  <a:pt x="509724" y="827945"/>
                  <a:pt x="510111" y="829687"/>
                </a:cubicBezTo>
                <a:cubicBezTo>
                  <a:pt x="516112" y="805489"/>
                  <a:pt x="519790" y="780903"/>
                  <a:pt x="526373" y="756898"/>
                </a:cubicBezTo>
                <a:cubicBezTo>
                  <a:pt x="530437" y="732313"/>
                  <a:pt x="536633" y="708115"/>
                  <a:pt x="542053" y="683723"/>
                </a:cubicBezTo>
                <a:cubicBezTo>
                  <a:pt x="568962" y="565054"/>
                  <a:pt x="599548" y="447354"/>
                  <a:pt x="638265" y="331976"/>
                </a:cubicBezTo>
                <a:cubicBezTo>
                  <a:pt x="671175" y="234022"/>
                  <a:pt x="709699" y="138197"/>
                  <a:pt x="756933" y="46050"/>
                </a:cubicBezTo>
                <a:cubicBezTo>
                  <a:pt x="758482" y="43146"/>
                  <a:pt x="760030" y="40242"/>
                  <a:pt x="761579" y="37338"/>
                </a:cubicBezTo>
                <a:cubicBezTo>
                  <a:pt x="763322" y="33466"/>
                  <a:pt x="765065" y="29788"/>
                  <a:pt x="767000" y="25916"/>
                </a:cubicBezTo>
                <a:cubicBezTo>
                  <a:pt x="767774" y="24562"/>
                  <a:pt x="768549" y="22819"/>
                  <a:pt x="770678" y="23788"/>
                </a:cubicBezTo>
                <a:cubicBezTo>
                  <a:pt x="773001" y="24755"/>
                  <a:pt x="772614" y="26498"/>
                  <a:pt x="772033" y="28433"/>
                </a:cubicBezTo>
                <a:cubicBezTo>
                  <a:pt x="770097" y="32886"/>
                  <a:pt x="768355" y="37532"/>
                  <a:pt x="766613" y="42177"/>
                </a:cubicBezTo>
                <a:cubicBezTo>
                  <a:pt x="719959" y="160072"/>
                  <a:pt x="678918" y="279708"/>
                  <a:pt x="647751" y="402635"/>
                </a:cubicBezTo>
                <a:cubicBezTo>
                  <a:pt x="631102" y="468649"/>
                  <a:pt x="617164" y="535049"/>
                  <a:pt x="605937" y="602223"/>
                </a:cubicBezTo>
                <a:cubicBezTo>
                  <a:pt x="593353" y="677334"/>
                  <a:pt x="583674" y="753027"/>
                  <a:pt x="571865" y="828332"/>
                </a:cubicBezTo>
                <a:cubicBezTo>
                  <a:pt x="568380" y="850401"/>
                  <a:pt x="564315" y="872276"/>
                  <a:pt x="560638" y="894345"/>
                </a:cubicBezTo>
                <a:lnTo>
                  <a:pt x="560566" y="894299"/>
                </a:lnTo>
                <a:lnTo>
                  <a:pt x="560637" y="894538"/>
                </a:lnTo>
                <a:cubicBezTo>
                  <a:pt x="556959" y="911573"/>
                  <a:pt x="553475" y="928609"/>
                  <a:pt x="549603" y="945451"/>
                </a:cubicBezTo>
                <a:cubicBezTo>
                  <a:pt x="548442" y="950678"/>
                  <a:pt x="549022" y="953388"/>
                  <a:pt x="555217" y="951645"/>
                </a:cubicBezTo>
                <a:cubicBezTo>
                  <a:pt x="559863" y="950291"/>
                  <a:pt x="563347" y="952808"/>
                  <a:pt x="566251" y="956292"/>
                </a:cubicBezTo>
                <a:cubicBezTo>
                  <a:pt x="572446" y="963648"/>
                  <a:pt x="576898" y="971972"/>
                  <a:pt x="579996" y="980683"/>
                </a:cubicBezTo>
                <a:cubicBezTo>
                  <a:pt x="584642" y="993654"/>
                  <a:pt x="588901" y="1006818"/>
                  <a:pt x="591805" y="1020369"/>
                </a:cubicBezTo>
                <a:cubicBezTo>
                  <a:pt x="592772" y="1021724"/>
                  <a:pt x="592772" y="1023079"/>
                  <a:pt x="592192" y="1024435"/>
                </a:cubicBezTo>
                <a:cubicBezTo>
                  <a:pt x="586191" y="1024822"/>
                  <a:pt x="585610" y="1019788"/>
                  <a:pt x="584835" y="1016304"/>
                </a:cubicBezTo>
                <a:lnTo>
                  <a:pt x="580328" y="1005189"/>
                </a:lnTo>
                <a:lnTo>
                  <a:pt x="581158" y="1007592"/>
                </a:lnTo>
                <a:cubicBezTo>
                  <a:pt x="589676" y="1036630"/>
                  <a:pt x="599549" y="1064700"/>
                  <a:pt x="618907" y="1088705"/>
                </a:cubicBezTo>
                <a:cubicBezTo>
                  <a:pt x="622198" y="1092576"/>
                  <a:pt x="625877" y="1095674"/>
                  <a:pt x="629167" y="1099352"/>
                </a:cubicBezTo>
                <a:cubicBezTo>
                  <a:pt x="635749" y="1107870"/>
                  <a:pt x="645235" y="1113097"/>
                  <a:pt x="653365" y="1119679"/>
                </a:cubicBezTo>
                <a:cubicBezTo>
                  <a:pt x="661496" y="1127035"/>
                  <a:pt x="671950" y="1130326"/>
                  <a:pt x="680661" y="1136521"/>
                </a:cubicBezTo>
                <a:cubicBezTo>
                  <a:pt x="701955" y="1145813"/>
                  <a:pt x="724605" y="1150846"/>
                  <a:pt x="746674" y="1157428"/>
                </a:cubicBezTo>
                <a:cubicBezTo>
                  <a:pt x="790038" y="1170399"/>
                  <a:pt x="831078" y="1188596"/>
                  <a:pt x="869408" y="1212601"/>
                </a:cubicBezTo>
                <a:cubicBezTo>
                  <a:pt x="870763" y="1213568"/>
                  <a:pt x="871925" y="1214730"/>
                  <a:pt x="873280" y="1215698"/>
                </a:cubicBezTo>
                <a:cubicBezTo>
                  <a:pt x="890703" y="1226538"/>
                  <a:pt x="906771" y="1239122"/>
                  <a:pt x="921289" y="1253834"/>
                </a:cubicBezTo>
                <a:cubicBezTo>
                  <a:pt x="965814" y="1295649"/>
                  <a:pt x="994659" y="1345788"/>
                  <a:pt x="1003370" y="1406768"/>
                </a:cubicBezTo>
                <a:cubicBezTo>
                  <a:pt x="1004144" y="1411414"/>
                  <a:pt x="1004531" y="1416059"/>
                  <a:pt x="1004919" y="1420706"/>
                </a:cubicBezTo>
                <a:cubicBezTo>
                  <a:pt x="1005306" y="1420706"/>
                  <a:pt x="1005693" y="1420706"/>
                  <a:pt x="1005886" y="1420706"/>
                </a:cubicBezTo>
                <a:cubicBezTo>
                  <a:pt x="1005886" y="1435806"/>
                  <a:pt x="1005886" y="1450906"/>
                  <a:pt x="1005886" y="1466005"/>
                </a:cubicBezTo>
                <a:cubicBezTo>
                  <a:pt x="1005499" y="1466198"/>
                  <a:pt x="1005112" y="1466198"/>
                  <a:pt x="1004724" y="1466198"/>
                </a:cubicBezTo>
                <a:cubicBezTo>
                  <a:pt x="1003176" y="1484396"/>
                  <a:pt x="1001047" y="1502593"/>
                  <a:pt x="994659" y="1519822"/>
                </a:cubicBezTo>
                <a:cubicBezTo>
                  <a:pt x="990399" y="1533373"/>
                  <a:pt x="986722" y="1547311"/>
                  <a:pt x="979365" y="1559701"/>
                </a:cubicBezTo>
                <a:cubicBezTo>
                  <a:pt x="973751" y="1573446"/>
                  <a:pt x="964847" y="1585448"/>
                  <a:pt x="956523" y="1597644"/>
                </a:cubicBezTo>
                <a:cubicBezTo>
                  <a:pt x="952070" y="1607517"/>
                  <a:pt x="943939" y="1614486"/>
                  <a:pt x="937163" y="1622423"/>
                </a:cubicBezTo>
                <a:cubicBezTo>
                  <a:pt x="931356" y="1629586"/>
                  <a:pt x="923999" y="1635200"/>
                  <a:pt x="917611" y="1641782"/>
                </a:cubicBezTo>
                <a:cubicBezTo>
                  <a:pt x="898252" y="1658624"/>
                  <a:pt x="876377" y="1671788"/>
                  <a:pt x="854502" y="1684952"/>
                </a:cubicBezTo>
                <a:cubicBezTo>
                  <a:pt x="832627" y="1696760"/>
                  <a:pt x="810170" y="1707795"/>
                  <a:pt x="786746" y="1716700"/>
                </a:cubicBezTo>
                <a:cubicBezTo>
                  <a:pt x="762742" y="1725798"/>
                  <a:pt x="738543" y="1733928"/>
                  <a:pt x="713571" y="1740317"/>
                </a:cubicBezTo>
                <a:cubicBezTo>
                  <a:pt x="696923" y="1744576"/>
                  <a:pt x="680080" y="1748254"/>
                  <a:pt x="663626" y="1753288"/>
                </a:cubicBezTo>
                <a:cubicBezTo>
                  <a:pt x="647558" y="1756192"/>
                  <a:pt x="631490" y="1759095"/>
                  <a:pt x="615616" y="1762579"/>
                </a:cubicBezTo>
                <a:cubicBezTo>
                  <a:pt x="609034" y="1765096"/>
                  <a:pt x="602452" y="1764709"/>
                  <a:pt x="595870" y="1763548"/>
                </a:cubicBezTo>
                <a:cubicBezTo>
                  <a:pt x="595483" y="1763548"/>
                  <a:pt x="594902" y="1763355"/>
                  <a:pt x="594515" y="1763160"/>
                </a:cubicBezTo>
                <a:cubicBezTo>
                  <a:pt x="591999" y="1763160"/>
                  <a:pt x="589676" y="1762386"/>
                  <a:pt x="587933" y="1760838"/>
                </a:cubicBezTo>
                <a:cubicBezTo>
                  <a:pt x="577286" y="1751545"/>
                  <a:pt x="564703" y="1747674"/>
                  <a:pt x="550764" y="1746318"/>
                </a:cubicBezTo>
                <a:cubicBezTo>
                  <a:pt x="530632" y="1744382"/>
                  <a:pt x="510886" y="1740704"/>
                  <a:pt x="490947" y="1737607"/>
                </a:cubicBezTo>
                <a:cubicBezTo>
                  <a:pt x="469459" y="1734317"/>
                  <a:pt x="447971" y="1734317"/>
                  <a:pt x="426482" y="1737994"/>
                </a:cubicBezTo>
                <a:cubicBezTo>
                  <a:pt x="416997" y="1739543"/>
                  <a:pt x="407510" y="1740898"/>
                  <a:pt x="398025" y="1742447"/>
                </a:cubicBezTo>
                <a:cubicBezTo>
                  <a:pt x="383699" y="1744770"/>
                  <a:pt x="371117" y="1750965"/>
                  <a:pt x="359501" y="1759095"/>
                </a:cubicBezTo>
                <a:cubicBezTo>
                  <a:pt x="356791" y="1760838"/>
                  <a:pt x="354274" y="1762967"/>
                  <a:pt x="350983" y="1763935"/>
                </a:cubicBezTo>
                <a:cubicBezTo>
                  <a:pt x="350016" y="1764129"/>
                  <a:pt x="349241" y="1764129"/>
                  <a:pt x="348273" y="1764129"/>
                </a:cubicBezTo>
                <a:cubicBezTo>
                  <a:pt x="347306" y="1770130"/>
                  <a:pt x="343046" y="1767032"/>
                  <a:pt x="339949" y="1766452"/>
                </a:cubicBezTo>
                <a:cubicBezTo>
                  <a:pt x="319235" y="1762579"/>
                  <a:pt x="300070" y="1754642"/>
                  <a:pt x="280324" y="1747674"/>
                </a:cubicBezTo>
                <a:cubicBezTo>
                  <a:pt x="261159" y="1740898"/>
                  <a:pt x="242188" y="1734510"/>
                  <a:pt x="223604" y="1726573"/>
                </a:cubicBezTo>
                <a:cubicBezTo>
                  <a:pt x="220700" y="1726185"/>
                  <a:pt x="217990" y="1725604"/>
                  <a:pt x="215086" y="1725217"/>
                </a:cubicBezTo>
                <a:cubicBezTo>
                  <a:pt x="180434" y="1711666"/>
                  <a:pt x="146556" y="1696373"/>
                  <a:pt x="115969" y="1674885"/>
                </a:cubicBezTo>
                <a:cubicBezTo>
                  <a:pt x="71832" y="1643911"/>
                  <a:pt x="39696" y="1603645"/>
                  <a:pt x="21887" y="1552345"/>
                </a:cubicBezTo>
                <a:cubicBezTo>
                  <a:pt x="21306" y="1550602"/>
                  <a:pt x="20531" y="1548860"/>
                  <a:pt x="19950" y="1547118"/>
                </a:cubicBezTo>
                <a:cubicBezTo>
                  <a:pt x="14337" y="1536858"/>
                  <a:pt x="12981" y="1525243"/>
                  <a:pt x="10271" y="1514209"/>
                </a:cubicBezTo>
                <a:cubicBezTo>
                  <a:pt x="4463" y="1491171"/>
                  <a:pt x="2915" y="1467360"/>
                  <a:pt x="399" y="1443936"/>
                </a:cubicBezTo>
                <a:cubicBezTo>
                  <a:pt x="-570" y="1436580"/>
                  <a:pt x="205" y="1429418"/>
                  <a:pt x="2915" y="1422448"/>
                </a:cubicBezTo>
                <a:cubicBezTo>
                  <a:pt x="5819" y="1402702"/>
                  <a:pt x="10852" y="1383537"/>
                  <a:pt x="17627" y="1364759"/>
                </a:cubicBezTo>
                <a:cubicBezTo>
                  <a:pt x="24210" y="1346175"/>
                  <a:pt x="34082" y="1329527"/>
                  <a:pt x="45504" y="1313653"/>
                </a:cubicBezTo>
                <a:cubicBezTo>
                  <a:pt x="45698" y="1308426"/>
                  <a:pt x="49375" y="1305135"/>
                  <a:pt x="52473" y="1301650"/>
                </a:cubicBezTo>
                <a:cubicBezTo>
                  <a:pt x="75510" y="1276678"/>
                  <a:pt x="102805" y="1257125"/>
                  <a:pt x="132230" y="1240283"/>
                </a:cubicBezTo>
                <a:cubicBezTo>
                  <a:pt x="177336" y="1214342"/>
                  <a:pt x="223991" y="1191113"/>
                  <a:pt x="267160" y="1161881"/>
                </a:cubicBezTo>
                <a:cubicBezTo>
                  <a:pt x="301231" y="1138844"/>
                  <a:pt x="330269" y="1110580"/>
                  <a:pt x="354468" y="1077284"/>
                </a:cubicBezTo>
                <a:lnTo>
                  <a:pt x="357658" y="1073589"/>
                </a:lnTo>
                <a:lnTo>
                  <a:pt x="357759" y="1072831"/>
                </a:lnTo>
                <a:cubicBezTo>
                  <a:pt x="371890" y="1048246"/>
                  <a:pt x="380796" y="1021918"/>
                  <a:pt x="387958" y="994621"/>
                </a:cubicBezTo>
                <a:cubicBezTo>
                  <a:pt x="389701" y="987846"/>
                  <a:pt x="392411" y="981264"/>
                  <a:pt x="394734" y="974489"/>
                </a:cubicBezTo>
                <a:cubicBezTo>
                  <a:pt x="397057" y="968294"/>
                  <a:pt x="398992" y="962873"/>
                  <a:pt x="407317" y="961325"/>
                </a:cubicBezTo>
                <a:cubicBezTo>
                  <a:pt x="415254" y="959776"/>
                  <a:pt x="412931" y="952420"/>
                  <a:pt x="411382" y="946612"/>
                </a:cubicBezTo>
                <a:lnTo>
                  <a:pt x="412108" y="946361"/>
                </a:lnTo>
                <a:lnTo>
                  <a:pt x="389289" y="827800"/>
                </a:lnTo>
                <a:cubicBezTo>
                  <a:pt x="380892" y="788356"/>
                  <a:pt x="371406" y="749155"/>
                  <a:pt x="359888" y="710438"/>
                </a:cubicBezTo>
                <a:cubicBezTo>
                  <a:pt x="345950" y="663396"/>
                  <a:pt x="329302" y="617517"/>
                  <a:pt x="304909" y="574734"/>
                </a:cubicBezTo>
                <a:cubicBezTo>
                  <a:pt x="293488" y="554794"/>
                  <a:pt x="280518" y="536210"/>
                  <a:pt x="265999" y="518401"/>
                </a:cubicBezTo>
                <a:cubicBezTo>
                  <a:pt x="262320" y="513948"/>
                  <a:pt x="258836" y="509108"/>
                  <a:pt x="255545" y="504268"/>
                </a:cubicBezTo>
                <a:cubicBezTo>
                  <a:pt x="253996" y="502139"/>
                  <a:pt x="251673" y="499235"/>
                  <a:pt x="254384" y="496719"/>
                </a:cubicBezTo>
                <a:cubicBezTo>
                  <a:pt x="257093" y="494202"/>
                  <a:pt x="259805" y="497106"/>
                  <a:pt x="261933" y="498461"/>
                </a:cubicBezTo>
                <a:cubicBezTo>
                  <a:pt x="266386" y="501364"/>
                  <a:pt x="270645" y="504850"/>
                  <a:pt x="274710" y="508334"/>
                </a:cubicBezTo>
                <a:cubicBezTo>
                  <a:pt x="280711" y="513561"/>
                  <a:pt x="286906" y="518788"/>
                  <a:pt x="291940" y="524982"/>
                </a:cubicBezTo>
                <a:cubicBezTo>
                  <a:pt x="320203" y="550342"/>
                  <a:pt x="340530" y="581509"/>
                  <a:pt x="358533" y="614419"/>
                </a:cubicBezTo>
                <a:cubicBezTo>
                  <a:pt x="371697" y="636294"/>
                  <a:pt x="382345" y="659331"/>
                  <a:pt x="392217" y="682756"/>
                </a:cubicBezTo>
                <a:cubicBezTo>
                  <a:pt x="412350" y="729990"/>
                  <a:pt x="428805" y="778581"/>
                  <a:pt x="440808" y="828525"/>
                </a:cubicBezTo>
                <a:cubicBezTo>
                  <a:pt x="441195" y="830074"/>
                  <a:pt x="441775" y="831623"/>
                  <a:pt x="443323" y="832978"/>
                </a:cubicBezTo>
                <a:cubicBezTo>
                  <a:pt x="442162" y="824073"/>
                  <a:pt x="441001" y="815168"/>
                  <a:pt x="439839" y="806263"/>
                </a:cubicBezTo>
                <a:cubicBezTo>
                  <a:pt x="427643" y="719149"/>
                  <a:pt x="412931" y="632423"/>
                  <a:pt x="396476" y="545890"/>
                </a:cubicBezTo>
                <a:cubicBezTo>
                  <a:pt x="378279" y="450451"/>
                  <a:pt x="358727" y="355400"/>
                  <a:pt x="338981" y="260157"/>
                </a:cubicBezTo>
                <a:cubicBezTo>
                  <a:pt x="321752" y="176914"/>
                  <a:pt x="303168" y="94059"/>
                  <a:pt x="288455" y="10430"/>
                </a:cubicBezTo>
                <a:cubicBezTo>
                  <a:pt x="288068" y="8107"/>
                  <a:pt x="288068" y="5784"/>
                  <a:pt x="287874" y="3461"/>
                </a:cubicBezTo>
                <a:close/>
              </a:path>
            </a:pathLst>
          </a:custGeom>
          <a:solidFill>
            <a:schemeClr val="bg1"/>
          </a:solidFill>
          <a:ln w="19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3644D618-52EE-EF20-DE74-BA7D3717B74F}"/>
              </a:ext>
            </a:extLst>
          </p:cNvPr>
          <p:cNvGrpSpPr/>
          <p:nvPr/>
        </p:nvGrpSpPr>
        <p:grpSpPr>
          <a:xfrm>
            <a:off x="7455402" y="3795079"/>
            <a:ext cx="354254" cy="299147"/>
            <a:chOff x="10245572" y="2383008"/>
            <a:chExt cx="1072164" cy="90538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EE7EBAB-6008-83EF-E242-6DD4A8DCA66A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46C01F-08B6-175E-7BFD-C64C9DC27814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12B1784-3760-1F5F-3F9C-896B96B20B4B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61">
            <a:extLst>
              <a:ext uri="{FF2B5EF4-FFF2-40B4-BE49-F238E27FC236}">
                <a16:creationId xmlns:a16="http://schemas.microsoft.com/office/drawing/2014/main" id="{E33C0996-6B7D-264A-ED3C-396B9460E51E}"/>
              </a:ext>
            </a:extLst>
          </p:cNvPr>
          <p:cNvGrpSpPr/>
          <p:nvPr/>
        </p:nvGrpSpPr>
        <p:grpSpPr>
          <a:xfrm rot="20415798">
            <a:off x="5184751" y="5058756"/>
            <a:ext cx="300743" cy="566468"/>
            <a:chOff x="5516731" y="2706042"/>
            <a:chExt cx="952136" cy="1793407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9125A38-5062-8DB5-1D08-E99B515D3D0C}"/>
                </a:ext>
              </a:extLst>
            </p:cNvPr>
            <p:cNvSpPr/>
            <p:nvPr/>
          </p:nvSpPr>
          <p:spPr>
            <a:xfrm>
              <a:off x="5516712" y="2706060"/>
              <a:ext cx="949962" cy="1562981"/>
            </a:xfrm>
            <a:custGeom>
              <a:avLst/>
              <a:gdLst>
                <a:gd name="connsiteX0" fmla="*/ 919330 w 949962"/>
                <a:gd name="connsiteY0" fmla="*/ 653217 h 1562981"/>
                <a:gd name="connsiteX1" fmla="*/ 775857 w 949962"/>
                <a:gd name="connsiteY1" fmla="*/ 398879 h 1562981"/>
                <a:gd name="connsiteX2" fmla="*/ 661514 w 949962"/>
                <a:gd name="connsiteY2" fmla="*/ 271493 h 1562981"/>
                <a:gd name="connsiteX3" fmla="*/ 539997 w 949962"/>
                <a:gd name="connsiteY3" fmla="*/ 186279 h 1562981"/>
                <a:gd name="connsiteX4" fmla="*/ 436740 w 949962"/>
                <a:gd name="connsiteY4" fmla="*/ 126064 h 1562981"/>
                <a:gd name="connsiteX5" fmla="*/ 278051 w 949962"/>
                <a:gd name="connsiteY5" fmla="*/ 33241 h 1562981"/>
                <a:gd name="connsiteX6" fmla="*/ 160664 w 949962"/>
                <a:gd name="connsiteY6" fmla="*/ 199 h 1562981"/>
                <a:gd name="connsiteX7" fmla="*/ 129144 w 949962"/>
                <a:gd name="connsiteY7" fmla="*/ 17372 h 1562981"/>
                <a:gd name="connsiteX8" fmla="*/ 81320 w 949962"/>
                <a:gd name="connsiteY8" fmla="*/ 169323 h 1562981"/>
                <a:gd name="connsiteX9" fmla="*/ 49364 w 949962"/>
                <a:gd name="connsiteY9" fmla="*/ 363011 h 1562981"/>
                <a:gd name="connsiteX10" fmla="*/ 19 w 949962"/>
                <a:gd name="connsiteY10" fmla="*/ 608001 h 1562981"/>
                <a:gd name="connsiteX11" fmla="*/ 20453 w 949962"/>
                <a:gd name="connsiteY11" fmla="*/ 829297 h 1562981"/>
                <a:gd name="connsiteX12" fmla="*/ 85667 w 949962"/>
                <a:gd name="connsiteY12" fmla="*/ 1010594 h 1562981"/>
                <a:gd name="connsiteX13" fmla="*/ 281964 w 949962"/>
                <a:gd name="connsiteY13" fmla="*/ 1213629 h 1562981"/>
                <a:gd name="connsiteX14" fmla="*/ 375656 w 949962"/>
                <a:gd name="connsiteY14" fmla="*/ 1257758 h 1562981"/>
                <a:gd name="connsiteX15" fmla="*/ 478478 w 949962"/>
                <a:gd name="connsiteY15" fmla="*/ 1326886 h 1562981"/>
                <a:gd name="connsiteX16" fmla="*/ 674992 w 949962"/>
                <a:gd name="connsiteY16" fmla="*/ 1559485 h 1562981"/>
                <a:gd name="connsiteX17" fmla="*/ 680426 w 949962"/>
                <a:gd name="connsiteY17" fmla="*/ 1563615 h 1562981"/>
                <a:gd name="connsiteX18" fmla="*/ 684339 w 949962"/>
                <a:gd name="connsiteY18" fmla="*/ 1558398 h 1562981"/>
                <a:gd name="connsiteX19" fmla="*/ 691078 w 949962"/>
                <a:gd name="connsiteY19" fmla="*/ 1508617 h 1562981"/>
                <a:gd name="connsiteX20" fmla="*/ 713034 w 949962"/>
                <a:gd name="connsiteY20" fmla="*/ 1412099 h 1562981"/>
                <a:gd name="connsiteX21" fmla="*/ 801074 w 949962"/>
                <a:gd name="connsiteY21" fmla="*/ 1248193 h 1562981"/>
                <a:gd name="connsiteX22" fmla="*/ 835203 w 949962"/>
                <a:gd name="connsiteY22" fmla="*/ 1202977 h 1562981"/>
                <a:gd name="connsiteX23" fmla="*/ 930634 w 949962"/>
                <a:gd name="connsiteY23" fmla="*/ 993855 h 1562981"/>
                <a:gd name="connsiteX24" fmla="*/ 948242 w 949962"/>
                <a:gd name="connsiteY24" fmla="*/ 910598 h 1562981"/>
                <a:gd name="connsiteX25" fmla="*/ 951285 w 949962"/>
                <a:gd name="connsiteY25" fmla="*/ 793646 h 1562981"/>
                <a:gd name="connsiteX26" fmla="*/ 919330 w 949962"/>
                <a:gd name="connsiteY26" fmla="*/ 653217 h 1562981"/>
                <a:gd name="connsiteX27" fmla="*/ 220879 w 949962"/>
                <a:gd name="connsiteY27" fmla="*/ 161932 h 1562981"/>
                <a:gd name="connsiteX28" fmla="*/ 216314 w 949962"/>
                <a:gd name="connsiteY28" fmla="*/ 152150 h 1562981"/>
                <a:gd name="connsiteX29" fmla="*/ 221097 w 949962"/>
                <a:gd name="connsiteY29" fmla="*/ 161714 h 1562981"/>
                <a:gd name="connsiteX30" fmla="*/ 220879 w 949962"/>
                <a:gd name="connsiteY30" fmla="*/ 161932 h 156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9962" h="1562981">
                  <a:moveTo>
                    <a:pt x="919330" y="653217"/>
                  </a:moveTo>
                  <a:cubicBezTo>
                    <a:pt x="901287" y="613218"/>
                    <a:pt x="807595" y="442138"/>
                    <a:pt x="775857" y="398879"/>
                  </a:cubicBezTo>
                  <a:cubicBezTo>
                    <a:pt x="741946" y="352794"/>
                    <a:pt x="703686" y="310404"/>
                    <a:pt x="661514" y="271493"/>
                  </a:cubicBezTo>
                  <a:cubicBezTo>
                    <a:pt x="624776" y="237581"/>
                    <a:pt x="585430" y="207582"/>
                    <a:pt x="539997" y="186279"/>
                  </a:cubicBezTo>
                  <a:cubicBezTo>
                    <a:pt x="503694" y="169540"/>
                    <a:pt x="470000" y="148454"/>
                    <a:pt x="436740" y="126064"/>
                  </a:cubicBezTo>
                  <a:cubicBezTo>
                    <a:pt x="385873" y="91500"/>
                    <a:pt x="334788" y="57805"/>
                    <a:pt x="278051" y="33241"/>
                  </a:cubicBezTo>
                  <a:cubicBezTo>
                    <a:pt x="240661" y="16937"/>
                    <a:pt x="202184" y="2590"/>
                    <a:pt x="160664" y="199"/>
                  </a:cubicBezTo>
                  <a:cubicBezTo>
                    <a:pt x="142839" y="-888"/>
                    <a:pt x="136535" y="2155"/>
                    <a:pt x="129144" y="17372"/>
                  </a:cubicBezTo>
                  <a:cubicBezTo>
                    <a:pt x="125883" y="23894"/>
                    <a:pt x="91102" y="124325"/>
                    <a:pt x="81320" y="169323"/>
                  </a:cubicBezTo>
                  <a:cubicBezTo>
                    <a:pt x="68929" y="224973"/>
                    <a:pt x="52843" y="354968"/>
                    <a:pt x="49364" y="363011"/>
                  </a:cubicBezTo>
                  <a:cubicBezTo>
                    <a:pt x="15888" y="441268"/>
                    <a:pt x="-634" y="523004"/>
                    <a:pt x="19" y="608001"/>
                  </a:cubicBezTo>
                  <a:cubicBezTo>
                    <a:pt x="236" y="633870"/>
                    <a:pt x="12844" y="797776"/>
                    <a:pt x="20453" y="829297"/>
                  </a:cubicBezTo>
                  <a:cubicBezTo>
                    <a:pt x="35452" y="892120"/>
                    <a:pt x="55016" y="953205"/>
                    <a:pt x="85667" y="1010594"/>
                  </a:cubicBezTo>
                  <a:cubicBezTo>
                    <a:pt x="108493" y="1053201"/>
                    <a:pt x="240879" y="1189717"/>
                    <a:pt x="281964" y="1213629"/>
                  </a:cubicBezTo>
                  <a:cubicBezTo>
                    <a:pt x="311963" y="1231020"/>
                    <a:pt x="343918" y="1244063"/>
                    <a:pt x="375656" y="1257758"/>
                  </a:cubicBezTo>
                  <a:cubicBezTo>
                    <a:pt x="414133" y="1274496"/>
                    <a:pt x="448696" y="1297104"/>
                    <a:pt x="478478" y="1326886"/>
                  </a:cubicBezTo>
                  <a:cubicBezTo>
                    <a:pt x="558909" y="1399491"/>
                    <a:pt x="663470" y="1531660"/>
                    <a:pt x="674992" y="1559485"/>
                  </a:cubicBezTo>
                  <a:cubicBezTo>
                    <a:pt x="676079" y="1562093"/>
                    <a:pt x="677166" y="1564050"/>
                    <a:pt x="680426" y="1563615"/>
                  </a:cubicBezTo>
                  <a:cubicBezTo>
                    <a:pt x="683687" y="1563398"/>
                    <a:pt x="684122" y="1560789"/>
                    <a:pt x="684339" y="1558398"/>
                  </a:cubicBezTo>
                  <a:cubicBezTo>
                    <a:pt x="685426" y="1541660"/>
                    <a:pt x="688469" y="1525138"/>
                    <a:pt x="691078" y="1508617"/>
                  </a:cubicBezTo>
                  <a:cubicBezTo>
                    <a:pt x="695860" y="1475793"/>
                    <a:pt x="705425" y="1444272"/>
                    <a:pt x="713034" y="1412099"/>
                  </a:cubicBezTo>
                  <a:cubicBezTo>
                    <a:pt x="718468" y="1388840"/>
                    <a:pt x="775640" y="1282539"/>
                    <a:pt x="801074" y="1248193"/>
                  </a:cubicBezTo>
                  <a:cubicBezTo>
                    <a:pt x="812378" y="1232976"/>
                    <a:pt x="824768" y="1218629"/>
                    <a:pt x="835203" y="1202977"/>
                  </a:cubicBezTo>
                  <a:cubicBezTo>
                    <a:pt x="878679" y="1138415"/>
                    <a:pt x="909330" y="1068200"/>
                    <a:pt x="930634" y="993855"/>
                  </a:cubicBezTo>
                  <a:cubicBezTo>
                    <a:pt x="938460" y="966465"/>
                    <a:pt x="945416" y="938857"/>
                    <a:pt x="948242" y="910598"/>
                  </a:cubicBezTo>
                  <a:cubicBezTo>
                    <a:pt x="949763" y="896468"/>
                    <a:pt x="951285" y="818427"/>
                    <a:pt x="951285" y="793646"/>
                  </a:cubicBezTo>
                  <a:cubicBezTo>
                    <a:pt x="949546" y="784298"/>
                    <a:pt x="924112" y="663868"/>
                    <a:pt x="919330" y="653217"/>
                  </a:cubicBezTo>
                  <a:close/>
                  <a:moveTo>
                    <a:pt x="220879" y="161932"/>
                  </a:moveTo>
                  <a:cubicBezTo>
                    <a:pt x="219358" y="158671"/>
                    <a:pt x="217836" y="155410"/>
                    <a:pt x="216314" y="152150"/>
                  </a:cubicBezTo>
                  <a:cubicBezTo>
                    <a:pt x="217836" y="155410"/>
                    <a:pt x="219358" y="158454"/>
                    <a:pt x="221097" y="161714"/>
                  </a:cubicBezTo>
                  <a:cubicBezTo>
                    <a:pt x="220879" y="161932"/>
                    <a:pt x="220879" y="161932"/>
                    <a:pt x="220879" y="161932"/>
                  </a:cubicBezTo>
                  <a:close/>
                </a:path>
              </a:pathLst>
            </a:custGeom>
            <a:solidFill>
              <a:schemeClr val="bg1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A69B06B-1F48-9314-A8F0-81F4F6D03F35}"/>
                </a:ext>
              </a:extLst>
            </p:cNvPr>
            <p:cNvSpPr/>
            <p:nvPr/>
          </p:nvSpPr>
          <p:spPr>
            <a:xfrm>
              <a:off x="5610858" y="2760388"/>
              <a:ext cx="676060" cy="1739061"/>
            </a:xfrm>
            <a:custGeom>
              <a:avLst/>
              <a:gdLst>
                <a:gd name="connsiteX0" fmla="*/ 633018 w 676060"/>
                <a:gd name="connsiteY0" fmla="*/ 1317991 h 1739061"/>
                <a:gd name="connsiteX1" fmla="*/ 631279 w 676060"/>
                <a:gd name="connsiteY1" fmla="*/ 1325382 h 1739061"/>
                <a:gd name="connsiteX2" fmla="*/ 594107 w 676060"/>
                <a:gd name="connsiteY2" fmla="*/ 1492767 h 1739061"/>
                <a:gd name="connsiteX3" fmla="*/ 587151 w 676060"/>
                <a:gd name="connsiteY3" fmla="*/ 1621023 h 1739061"/>
                <a:gd name="connsiteX4" fmla="*/ 589977 w 676060"/>
                <a:gd name="connsiteY4" fmla="*/ 1697759 h 1739061"/>
                <a:gd name="connsiteX5" fmla="*/ 579542 w 676060"/>
                <a:gd name="connsiteY5" fmla="*/ 1708845 h 1739061"/>
                <a:gd name="connsiteX6" fmla="*/ 488894 w 676060"/>
                <a:gd name="connsiteY6" fmla="*/ 1739279 h 1739061"/>
                <a:gd name="connsiteX7" fmla="*/ 487589 w 676060"/>
                <a:gd name="connsiteY7" fmla="*/ 1739279 h 1739061"/>
                <a:gd name="connsiteX8" fmla="*/ 484329 w 676060"/>
                <a:gd name="connsiteY8" fmla="*/ 1664499 h 1739061"/>
                <a:gd name="connsiteX9" fmla="*/ 479111 w 676060"/>
                <a:gd name="connsiteY9" fmla="*/ 1564720 h 1739061"/>
                <a:gd name="connsiteX10" fmla="*/ 467155 w 676060"/>
                <a:gd name="connsiteY10" fmla="*/ 1425596 h 1739061"/>
                <a:gd name="connsiteX11" fmla="*/ 389984 w 676060"/>
                <a:gd name="connsiteY11" fmla="*/ 1273645 h 1739061"/>
                <a:gd name="connsiteX12" fmla="*/ 386724 w 676060"/>
                <a:gd name="connsiteY12" fmla="*/ 1269080 h 1739061"/>
                <a:gd name="connsiteX13" fmla="*/ 397593 w 676060"/>
                <a:gd name="connsiteY13" fmla="*/ 1275167 h 1739061"/>
                <a:gd name="connsiteX14" fmla="*/ 458895 w 676060"/>
                <a:gd name="connsiteY14" fmla="*/ 1334512 h 1739061"/>
                <a:gd name="connsiteX15" fmla="*/ 456069 w 676060"/>
                <a:gd name="connsiteY15" fmla="*/ 1324947 h 1739061"/>
                <a:gd name="connsiteX16" fmla="*/ 354116 w 676060"/>
                <a:gd name="connsiteY16" fmla="*/ 1119303 h 1739061"/>
                <a:gd name="connsiteX17" fmla="*/ 221513 w 676060"/>
                <a:gd name="connsiteY17" fmla="*/ 945832 h 1739061"/>
                <a:gd name="connsiteX18" fmla="*/ 80649 w 676060"/>
                <a:gd name="connsiteY18" fmla="*/ 762796 h 1739061"/>
                <a:gd name="connsiteX19" fmla="*/ 217 w 676060"/>
                <a:gd name="connsiteY19" fmla="*/ 621932 h 1739061"/>
                <a:gd name="connsiteX20" fmla="*/ 435 w 676060"/>
                <a:gd name="connsiteY20" fmla="*/ 620410 h 1739061"/>
                <a:gd name="connsiteX21" fmla="*/ 1522 w 676060"/>
                <a:gd name="connsiteY21" fmla="*/ 620845 h 1739061"/>
                <a:gd name="connsiteX22" fmla="*/ 120430 w 676060"/>
                <a:gd name="connsiteY22" fmla="*/ 806925 h 1739061"/>
                <a:gd name="connsiteX23" fmla="*/ 298901 w 676060"/>
                <a:gd name="connsiteY23" fmla="*/ 1030611 h 1739061"/>
                <a:gd name="connsiteX24" fmla="*/ 429331 w 676060"/>
                <a:gd name="connsiteY24" fmla="*/ 1218430 h 1739061"/>
                <a:gd name="connsiteX25" fmla="*/ 456721 w 676060"/>
                <a:gd name="connsiteY25" fmla="*/ 1273428 h 1739061"/>
                <a:gd name="connsiteX26" fmla="*/ 454547 w 676060"/>
                <a:gd name="connsiteY26" fmla="*/ 1251907 h 1739061"/>
                <a:gd name="connsiteX27" fmla="*/ 372377 w 676060"/>
                <a:gd name="connsiteY27" fmla="*/ 1000830 h 1739061"/>
                <a:gd name="connsiteX28" fmla="*/ 258468 w 676060"/>
                <a:gd name="connsiteY28" fmla="*/ 788664 h 1739061"/>
                <a:gd name="connsiteX29" fmla="*/ 129343 w 676060"/>
                <a:gd name="connsiteY29" fmla="*/ 526283 h 1739061"/>
                <a:gd name="connsiteX30" fmla="*/ 50868 w 676060"/>
                <a:gd name="connsiteY30" fmla="*/ 216948 h 1739061"/>
                <a:gd name="connsiteX31" fmla="*/ 50868 w 676060"/>
                <a:gd name="connsiteY31" fmla="*/ 204557 h 1739061"/>
                <a:gd name="connsiteX32" fmla="*/ 58259 w 676060"/>
                <a:gd name="connsiteY32" fmla="*/ 239990 h 1739061"/>
                <a:gd name="connsiteX33" fmla="*/ 116734 w 676060"/>
                <a:gd name="connsiteY33" fmla="*/ 471286 h 1739061"/>
                <a:gd name="connsiteX34" fmla="*/ 192166 w 676060"/>
                <a:gd name="connsiteY34" fmla="*/ 641931 h 1739061"/>
                <a:gd name="connsiteX35" fmla="*/ 353247 w 676060"/>
                <a:gd name="connsiteY35" fmla="*/ 948006 h 1739061"/>
                <a:gd name="connsiteX36" fmla="*/ 463677 w 676060"/>
                <a:gd name="connsiteY36" fmla="*/ 1195170 h 1739061"/>
                <a:gd name="connsiteX37" fmla="*/ 466938 w 676060"/>
                <a:gd name="connsiteY37" fmla="*/ 1199735 h 1739061"/>
                <a:gd name="connsiteX38" fmla="*/ 459982 w 676060"/>
                <a:gd name="connsiteY38" fmla="*/ 1152128 h 1739061"/>
                <a:gd name="connsiteX39" fmla="*/ 407375 w 676060"/>
                <a:gd name="connsiteY39" fmla="*/ 839532 h 1739061"/>
                <a:gd name="connsiteX40" fmla="*/ 285858 w 676060"/>
                <a:gd name="connsiteY40" fmla="*/ 463242 h 1739061"/>
                <a:gd name="connsiteX41" fmla="*/ 138473 w 676060"/>
                <a:gd name="connsiteY41" fmla="*/ 142820 h 1739061"/>
                <a:gd name="connsiteX42" fmla="*/ 79997 w 676060"/>
                <a:gd name="connsiteY42" fmla="*/ 8695 h 1739061"/>
                <a:gd name="connsiteX43" fmla="*/ 77606 w 676060"/>
                <a:gd name="connsiteY43" fmla="*/ 0 h 1739061"/>
                <a:gd name="connsiteX44" fmla="*/ 79779 w 676060"/>
                <a:gd name="connsiteY44" fmla="*/ 3696 h 1739061"/>
                <a:gd name="connsiteX45" fmla="*/ 207383 w 676060"/>
                <a:gd name="connsiteY45" fmla="*/ 261511 h 1739061"/>
                <a:gd name="connsiteX46" fmla="*/ 368464 w 676060"/>
                <a:gd name="connsiteY46" fmla="*/ 660409 h 1739061"/>
                <a:gd name="connsiteX47" fmla="*/ 426505 w 676060"/>
                <a:gd name="connsiteY47" fmla="*/ 891052 h 1739061"/>
                <a:gd name="connsiteX48" fmla="*/ 502154 w 676060"/>
                <a:gd name="connsiteY48" fmla="*/ 1280601 h 1739061"/>
                <a:gd name="connsiteX49" fmla="*/ 504545 w 676060"/>
                <a:gd name="connsiteY49" fmla="*/ 1286471 h 1739061"/>
                <a:gd name="connsiteX50" fmla="*/ 500197 w 676060"/>
                <a:gd name="connsiteY50" fmla="*/ 1235603 h 1739061"/>
                <a:gd name="connsiteX51" fmla="*/ 491720 w 676060"/>
                <a:gd name="connsiteY51" fmla="*/ 1050393 h 1739061"/>
                <a:gd name="connsiteX52" fmla="*/ 496719 w 676060"/>
                <a:gd name="connsiteY52" fmla="*/ 869096 h 1739061"/>
                <a:gd name="connsiteX53" fmla="*/ 470416 w 676060"/>
                <a:gd name="connsiteY53" fmla="*/ 569108 h 1739061"/>
                <a:gd name="connsiteX54" fmla="*/ 391289 w 676060"/>
                <a:gd name="connsiteY54" fmla="*/ 316727 h 1739061"/>
                <a:gd name="connsiteX55" fmla="*/ 306944 w 676060"/>
                <a:gd name="connsiteY55" fmla="*/ 173037 h 1739061"/>
                <a:gd name="connsiteX56" fmla="*/ 291728 w 676060"/>
                <a:gd name="connsiteY56" fmla="*/ 149125 h 1739061"/>
                <a:gd name="connsiteX57" fmla="*/ 293467 w 676060"/>
                <a:gd name="connsiteY57" fmla="*/ 149125 h 1739061"/>
                <a:gd name="connsiteX58" fmla="*/ 383028 w 676060"/>
                <a:gd name="connsiteY58" fmla="*/ 278467 h 1739061"/>
                <a:gd name="connsiteX59" fmla="*/ 444765 w 676060"/>
                <a:gd name="connsiteY59" fmla="*/ 429766 h 1739061"/>
                <a:gd name="connsiteX60" fmla="*/ 496937 w 676060"/>
                <a:gd name="connsiteY60" fmla="*/ 719971 h 1739061"/>
                <a:gd name="connsiteX61" fmla="*/ 503458 w 676060"/>
                <a:gd name="connsiteY61" fmla="*/ 943006 h 1739061"/>
                <a:gd name="connsiteX62" fmla="*/ 499328 w 676060"/>
                <a:gd name="connsiteY62" fmla="*/ 1043654 h 1739061"/>
                <a:gd name="connsiteX63" fmla="*/ 508675 w 676060"/>
                <a:gd name="connsiteY63" fmla="*/ 1226473 h 1739061"/>
                <a:gd name="connsiteX64" fmla="*/ 534544 w 676060"/>
                <a:gd name="connsiteY64" fmla="*/ 1351685 h 1739061"/>
                <a:gd name="connsiteX65" fmla="*/ 538457 w 676060"/>
                <a:gd name="connsiteY65" fmla="*/ 1363859 h 1739061"/>
                <a:gd name="connsiteX66" fmla="*/ 539979 w 676060"/>
                <a:gd name="connsiteY66" fmla="*/ 1360816 h 1739061"/>
                <a:gd name="connsiteX67" fmla="*/ 557152 w 676060"/>
                <a:gd name="connsiteY67" fmla="*/ 1196040 h 1739061"/>
                <a:gd name="connsiteX68" fmla="*/ 605193 w 676060"/>
                <a:gd name="connsiteY68" fmla="*/ 1035611 h 1739061"/>
                <a:gd name="connsiteX69" fmla="*/ 649105 w 676060"/>
                <a:gd name="connsiteY69" fmla="*/ 919094 h 1739061"/>
                <a:gd name="connsiteX70" fmla="*/ 669104 w 676060"/>
                <a:gd name="connsiteY70" fmla="*/ 735406 h 1739061"/>
                <a:gd name="connsiteX71" fmla="*/ 620627 w 676060"/>
                <a:gd name="connsiteY71" fmla="*/ 463677 h 1739061"/>
                <a:gd name="connsiteX72" fmla="*/ 618236 w 676060"/>
                <a:gd name="connsiteY72" fmla="*/ 455634 h 1739061"/>
                <a:gd name="connsiteX73" fmla="*/ 619758 w 676060"/>
                <a:gd name="connsiteY73" fmla="*/ 454112 h 1739061"/>
                <a:gd name="connsiteX74" fmla="*/ 677147 w 676060"/>
                <a:gd name="connsiteY74" fmla="*/ 759318 h 1739061"/>
                <a:gd name="connsiteX75" fmla="*/ 646279 w 676060"/>
                <a:gd name="connsiteY75" fmla="*/ 956266 h 1739061"/>
                <a:gd name="connsiteX76" fmla="*/ 605193 w 676060"/>
                <a:gd name="connsiteY76" fmla="*/ 1054306 h 1739061"/>
                <a:gd name="connsiteX77" fmla="*/ 569325 w 676060"/>
                <a:gd name="connsiteY77" fmla="*/ 1165823 h 1739061"/>
                <a:gd name="connsiteX78" fmla="*/ 551065 w 676060"/>
                <a:gd name="connsiteY78" fmla="*/ 1354946 h 1739061"/>
                <a:gd name="connsiteX79" fmla="*/ 583238 w 676060"/>
                <a:gd name="connsiteY79" fmla="*/ 1500375 h 1739061"/>
                <a:gd name="connsiteX80" fmla="*/ 586716 w 676060"/>
                <a:gd name="connsiteY80" fmla="*/ 1504288 h 1739061"/>
                <a:gd name="connsiteX81" fmla="*/ 590411 w 676060"/>
                <a:gd name="connsiteY81" fmla="*/ 1477550 h 1739061"/>
                <a:gd name="connsiteX82" fmla="*/ 624323 w 676060"/>
                <a:gd name="connsiteY82" fmla="*/ 1337121 h 1739061"/>
                <a:gd name="connsiteX83" fmla="*/ 633018 w 676060"/>
                <a:gd name="connsiteY83" fmla="*/ 1317991 h 173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76060" h="1739061">
                  <a:moveTo>
                    <a:pt x="633018" y="1317991"/>
                  </a:moveTo>
                  <a:cubicBezTo>
                    <a:pt x="632366" y="1320382"/>
                    <a:pt x="632149" y="1322991"/>
                    <a:pt x="631279" y="1325382"/>
                  </a:cubicBezTo>
                  <a:cubicBezTo>
                    <a:pt x="611280" y="1379510"/>
                    <a:pt x="601280" y="1435813"/>
                    <a:pt x="594107" y="1492767"/>
                  </a:cubicBezTo>
                  <a:cubicBezTo>
                    <a:pt x="588890" y="1535374"/>
                    <a:pt x="585412" y="1577981"/>
                    <a:pt x="587151" y="1621023"/>
                  </a:cubicBezTo>
                  <a:cubicBezTo>
                    <a:pt x="588237" y="1646674"/>
                    <a:pt x="589977" y="1672108"/>
                    <a:pt x="589977" y="1697759"/>
                  </a:cubicBezTo>
                  <a:cubicBezTo>
                    <a:pt x="589977" y="1707976"/>
                    <a:pt x="589542" y="1708410"/>
                    <a:pt x="579542" y="1708845"/>
                  </a:cubicBezTo>
                  <a:cubicBezTo>
                    <a:pt x="546500" y="1710367"/>
                    <a:pt x="517153" y="1723410"/>
                    <a:pt x="488894" y="1739279"/>
                  </a:cubicBezTo>
                  <a:cubicBezTo>
                    <a:pt x="488459" y="1739279"/>
                    <a:pt x="488024" y="1739279"/>
                    <a:pt x="487589" y="1739279"/>
                  </a:cubicBezTo>
                  <a:cubicBezTo>
                    <a:pt x="486502" y="1714280"/>
                    <a:pt x="485415" y="1689498"/>
                    <a:pt x="484329" y="1664499"/>
                  </a:cubicBezTo>
                  <a:cubicBezTo>
                    <a:pt x="482589" y="1631240"/>
                    <a:pt x="481068" y="1597980"/>
                    <a:pt x="479111" y="1564720"/>
                  </a:cubicBezTo>
                  <a:cubicBezTo>
                    <a:pt x="476285" y="1518201"/>
                    <a:pt x="476938" y="1471463"/>
                    <a:pt x="467155" y="1425596"/>
                  </a:cubicBezTo>
                  <a:cubicBezTo>
                    <a:pt x="454765" y="1368207"/>
                    <a:pt x="431070" y="1316469"/>
                    <a:pt x="389984" y="1273645"/>
                  </a:cubicBezTo>
                  <a:cubicBezTo>
                    <a:pt x="388680" y="1272341"/>
                    <a:pt x="387811" y="1270602"/>
                    <a:pt x="386724" y="1269080"/>
                  </a:cubicBezTo>
                  <a:cubicBezTo>
                    <a:pt x="391071" y="1269950"/>
                    <a:pt x="394115" y="1272776"/>
                    <a:pt x="397593" y="1275167"/>
                  </a:cubicBezTo>
                  <a:cubicBezTo>
                    <a:pt x="421288" y="1291253"/>
                    <a:pt x="441939" y="1310600"/>
                    <a:pt x="458895" y="1334512"/>
                  </a:cubicBezTo>
                  <a:cubicBezTo>
                    <a:pt x="458025" y="1331252"/>
                    <a:pt x="456938" y="1328208"/>
                    <a:pt x="456069" y="1324947"/>
                  </a:cubicBezTo>
                  <a:cubicBezTo>
                    <a:pt x="432809" y="1251037"/>
                    <a:pt x="397158" y="1183431"/>
                    <a:pt x="354116" y="1119303"/>
                  </a:cubicBezTo>
                  <a:cubicBezTo>
                    <a:pt x="313466" y="1058654"/>
                    <a:pt x="267598" y="1002352"/>
                    <a:pt x="221513" y="945832"/>
                  </a:cubicBezTo>
                  <a:cubicBezTo>
                    <a:pt x="172819" y="886269"/>
                    <a:pt x="123908" y="826706"/>
                    <a:pt x="80649" y="762796"/>
                  </a:cubicBezTo>
                  <a:cubicBezTo>
                    <a:pt x="50215" y="717798"/>
                    <a:pt x="22825" y="671278"/>
                    <a:pt x="217" y="621932"/>
                  </a:cubicBezTo>
                  <a:cubicBezTo>
                    <a:pt x="0" y="621280"/>
                    <a:pt x="-217" y="620845"/>
                    <a:pt x="435" y="620410"/>
                  </a:cubicBezTo>
                  <a:cubicBezTo>
                    <a:pt x="652" y="620193"/>
                    <a:pt x="1087" y="620410"/>
                    <a:pt x="1522" y="620845"/>
                  </a:cubicBezTo>
                  <a:cubicBezTo>
                    <a:pt x="34346" y="687147"/>
                    <a:pt x="76084" y="748014"/>
                    <a:pt x="120430" y="806925"/>
                  </a:cubicBezTo>
                  <a:cubicBezTo>
                    <a:pt x="177819" y="883226"/>
                    <a:pt x="239773" y="955832"/>
                    <a:pt x="298901" y="1030611"/>
                  </a:cubicBezTo>
                  <a:cubicBezTo>
                    <a:pt x="346291" y="1090609"/>
                    <a:pt x="391941" y="1151476"/>
                    <a:pt x="429331" y="1218430"/>
                  </a:cubicBezTo>
                  <a:cubicBezTo>
                    <a:pt x="438896" y="1235821"/>
                    <a:pt x="447808" y="1253428"/>
                    <a:pt x="456721" y="1273428"/>
                  </a:cubicBezTo>
                  <a:cubicBezTo>
                    <a:pt x="457156" y="1264732"/>
                    <a:pt x="455634" y="1258211"/>
                    <a:pt x="454547" y="1251907"/>
                  </a:cubicBezTo>
                  <a:cubicBezTo>
                    <a:pt x="441069" y="1163649"/>
                    <a:pt x="410636" y="1080827"/>
                    <a:pt x="372377" y="1000830"/>
                  </a:cubicBezTo>
                  <a:cubicBezTo>
                    <a:pt x="337595" y="928441"/>
                    <a:pt x="297597" y="858879"/>
                    <a:pt x="258468" y="788664"/>
                  </a:cubicBezTo>
                  <a:cubicBezTo>
                    <a:pt x="210861" y="703450"/>
                    <a:pt x="165863" y="617149"/>
                    <a:pt x="129343" y="526283"/>
                  </a:cubicBezTo>
                  <a:cubicBezTo>
                    <a:pt x="89562" y="426940"/>
                    <a:pt x="62606" y="323900"/>
                    <a:pt x="50868" y="216948"/>
                  </a:cubicBezTo>
                  <a:cubicBezTo>
                    <a:pt x="50433" y="212818"/>
                    <a:pt x="49998" y="208687"/>
                    <a:pt x="50868" y="204557"/>
                  </a:cubicBezTo>
                  <a:cubicBezTo>
                    <a:pt x="53259" y="216296"/>
                    <a:pt x="55433" y="228252"/>
                    <a:pt x="58259" y="239990"/>
                  </a:cubicBezTo>
                  <a:cubicBezTo>
                    <a:pt x="75867" y="317596"/>
                    <a:pt x="92605" y="395419"/>
                    <a:pt x="116734" y="471286"/>
                  </a:cubicBezTo>
                  <a:cubicBezTo>
                    <a:pt x="135647" y="531066"/>
                    <a:pt x="163472" y="586716"/>
                    <a:pt x="192166" y="641931"/>
                  </a:cubicBezTo>
                  <a:cubicBezTo>
                    <a:pt x="245208" y="744318"/>
                    <a:pt x="301292" y="844966"/>
                    <a:pt x="353247" y="948006"/>
                  </a:cubicBezTo>
                  <a:cubicBezTo>
                    <a:pt x="393897" y="1028655"/>
                    <a:pt x="431939" y="1110608"/>
                    <a:pt x="463677" y="1195170"/>
                  </a:cubicBezTo>
                  <a:cubicBezTo>
                    <a:pt x="464112" y="1196692"/>
                    <a:pt x="464329" y="1198213"/>
                    <a:pt x="466938" y="1199735"/>
                  </a:cubicBezTo>
                  <a:cubicBezTo>
                    <a:pt x="464547" y="1183214"/>
                    <a:pt x="462156" y="1167562"/>
                    <a:pt x="459982" y="1152128"/>
                  </a:cubicBezTo>
                  <a:cubicBezTo>
                    <a:pt x="444765" y="1047567"/>
                    <a:pt x="428461" y="943223"/>
                    <a:pt x="407375" y="839532"/>
                  </a:cubicBezTo>
                  <a:cubicBezTo>
                    <a:pt x="381072" y="709537"/>
                    <a:pt x="339334" y="584542"/>
                    <a:pt x="285858" y="463242"/>
                  </a:cubicBezTo>
                  <a:cubicBezTo>
                    <a:pt x="238469" y="355638"/>
                    <a:pt x="186949" y="249773"/>
                    <a:pt x="138473" y="142820"/>
                  </a:cubicBezTo>
                  <a:cubicBezTo>
                    <a:pt x="118256" y="98474"/>
                    <a:pt x="98692" y="53694"/>
                    <a:pt x="79997" y="8695"/>
                  </a:cubicBezTo>
                  <a:cubicBezTo>
                    <a:pt x="78910" y="6304"/>
                    <a:pt x="77171" y="3913"/>
                    <a:pt x="77606" y="0"/>
                  </a:cubicBezTo>
                  <a:cubicBezTo>
                    <a:pt x="78693" y="1739"/>
                    <a:pt x="79345" y="2609"/>
                    <a:pt x="79779" y="3696"/>
                  </a:cubicBezTo>
                  <a:cubicBezTo>
                    <a:pt x="120647" y="90431"/>
                    <a:pt x="166515" y="174776"/>
                    <a:pt x="207383" y="261511"/>
                  </a:cubicBezTo>
                  <a:cubicBezTo>
                    <a:pt x="268468" y="391506"/>
                    <a:pt x="324770" y="523457"/>
                    <a:pt x="368464" y="660409"/>
                  </a:cubicBezTo>
                  <a:cubicBezTo>
                    <a:pt x="392593" y="736058"/>
                    <a:pt x="410201" y="813446"/>
                    <a:pt x="426505" y="891052"/>
                  </a:cubicBezTo>
                  <a:cubicBezTo>
                    <a:pt x="453678" y="1020612"/>
                    <a:pt x="475851" y="1151041"/>
                    <a:pt x="502154" y="1280601"/>
                  </a:cubicBezTo>
                  <a:cubicBezTo>
                    <a:pt x="502589" y="1282558"/>
                    <a:pt x="503023" y="1284514"/>
                    <a:pt x="504545" y="1286471"/>
                  </a:cubicBezTo>
                  <a:cubicBezTo>
                    <a:pt x="503023" y="1269515"/>
                    <a:pt x="501502" y="1252559"/>
                    <a:pt x="500197" y="1235603"/>
                  </a:cubicBezTo>
                  <a:cubicBezTo>
                    <a:pt x="494763" y="1174084"/>
                    <a:pt x="489328" y="1112347"/>
                    <a:pt x="491720" y="1050393"/>
                  </a:cubicBezTo>
                  <a:cubicBezTo>
                    <a:pt x="494111" y="989961"/>
                    <a:pt x="496937" y="929746"/>
                    <a:pt x="496719" y="869096"/>
                  </a:cubicBezTo>
                  <a:cubicBezTo>
                    <a:pt x="496067" y="768448"/>
                    <a:pt x="489546" y="668234"/>
                    <a:pt x="470416" y="569108"/>
                  </a:cubicBezTo>
                  <a:cubicBezTo>
                    <a:pt x="453678" y="481937"/>
                    <a:pt x="429548" y="396941"/>
                    <a:pt x="391289" y="316727"/>
                  </a:cubicBezTo>
                  <a:cubicBezTo>
                    <a:pt x="367377" y="266511"/>
                    <a:pt x="336726" y="219991"/>
                    <a:pt x="306944" y="173037"/>
                  </a:cubicBezTo>
                  <a:cubicBezTo>
                    <a:pt x="301945" y="165211"/>
                    <a:pt x="296945" y="157385"/>
                    <a:pt x="291728" y="149125"/>
                  </a:cubicBezTo>
                  <a:cubicBezTo>
                    <a:pt x="292597" y="149125"/>
                    <a:pt x="293249" y="148907"/>
                    <a:pt x="293467" y="149125"/>
                  </a:cubicBezTo>
                  <a:cubicBezTo>
                    <a:pt x="324335" y="191514"/>
                    <a:pt x="356290" y="233252"/>
                    <a:pt x="383028" y="278467"/>
                  </a:cubicBezTo>
                  <a:cubicBezTo>
                    <a:pt x="411071" y="325857"/>
                    <a:pt x="429113" y="377376"/>
                    <a:pt x="444765" y="429766"/>
                  </a:cubicBezTo>
                  <a:cubicBezTo>
                    <a:pt x="472807" y="524544"/>
                    <a:pt x="488676" y="621497"/>
                    <a:pt x="496937" y="719971"/>
                  </a:cubicBezTo>
                  <a:cubicBezTo>
                    <a:pt x="503241" y="794316"/>
                    <a:pt x="504980" y="868661"/>
                    <a:pt x="503458" y="943006"/>
                  </a:cubicBezTo>
                  <a:cubicBezTo>
                    <a:pt x="502806" y="976483"/>
                    <a:pt x="501067" y="1010177"/>
                    <a:pt x="499328" y="1043654"/>
                  </a:cubicBezTo>
                  <a:cubicBezTo>
                    <a:pt x="496285" y="1104956"/>
                    <a:pt x="500632" y="1165823"/>
                    <a:pt x="508675" y="1226473"/>
                  </a:cubicBezTo>
                  <a:cubicBezTo>
                    <a:pt x="514327" y="1268863"/>
                    <a:pt x="521936" y="1310818"/>
                    <a:pt x="534544" y="1351685"/>
                  </a:cubicBezTo>
                  <a:cubicBezTo>
                    <a:pt x="535631" y="1355381"/>
                    <a:pt x="536935" y="1359077"/>
                    <a:pt x="538457" y="1363859"/>
                  </a:cubicBezTo>
                  <a:cubicBezTo>
                    <a:pt x="539326" y="1361902"/>
                    <a:pt x="539979" y="1361468"/>
                    <a:pt x="539979" y="1360816"/>
                  </a:cubicBezTo>
                  <a:cubicBezTo>
                    <a:pt x="539109" y="1305166"/>
                    <a:pt x="549761" y="1250820"/>
                    <a:pt x="557152" y="1196040"/>
                  </a:cubicBezTo>
                  <a:cubicBezTo>
                    <a:pt x="564760" y="1139955"/>
                    <a:pt x="583238" y="1087348"/>
                    <a:pt x="605193" y="1035611"/>
                  </a:cubicBezTo>
                  <a:cubicBezTo>
                    <a:pt x="621497" y="997352"/>
                    <a:pt x="638235" y="959310"/>
                    <a:pt x="649105" y="919094"/>
                  </a:cubicBezTo>
                  <a:cubicBezTo>
                    <a:pt x="665626" y="858879"/>
                    <a:pt x="670625" y="797577"/>
                    <a:pt x="669104" y="735406"/>
                  </a:cubicBezTo>
                  <a:cubicBezTo>
                    <a:pt x="666930" y="642366"/>
                    <a:pt x="649757" y="551935"/>
                    <a:pt x="620627" y="463677"/>
                  </a:cubicBezTo>
                  <a:cubicBezTo>
                    <a:pt x="619758" y="461069"/>
                    <a:pt x="618888" y="458243"/>
                    <a:pt x="618236" y="455634"/>
                  </a:cubicBezTo>
                  <a:cubicBezTo>
                    <a:pt x="617802" y="454330"/>
                    <a:pt x="618019" y="453460"/>
                    <a:pt x="619758" y="454112"/>
                  </a:cubicBezTo>
                  <a:cubicBezTo>
                    <a:pt x="658452" y="552152"/>
                    <a:pt x="680190" y="653452"/>
                    <a:pt x="677147" y="759318"/>
                  </a:cubicBezTo>
                  <a:cubicBezTo>
                    <a:pt x="675191" y="826272"/>
                    <a:pt x="668234" y="892573"/>
                    <a:pt x="646279" y="956266"/>
                  </a:cubicBezTo>
                  <a:cubicBezTo>
                    <a:pt x="634757" y="989743"/>
                    <a:pt x="619106" y="1021699"/>
                    <a:pt x="605193" y="1054306"/>
                  </a:cubicBezTo>
                  <a:cubicBezTo>
                    <a:pt x="589542" y="1090391"/>
                    <a:pt x="573890" y="1126694"/>
                    <a:pt x="569325" y="1165823"/>
                  </a:cubicBezTo>
                  <a:cubicBezTo>
                    <a:pt x="561934" y="1228647"/>
                    <a:pt x="548891" y="1291036"/>
                    <a:pt x="551065" y="1354946"/>
                  </a:cubicBezTo>
                  <a:cubicBezTo>
                    <a:pt x="552804" y="1405379"/>
                    <a:pt x="564543" y="1453638"/>
                    <a:pt x="583238" y="1500375"/>
                  </a:cubicBezTo>
                  <a:cubicBezTo>
                    <a:pt x="583890" y="1501679"/>
                    <a:pt x="583890" y="1503636"/>
                    <a:pt x="586716" y="1504288"/>
                  </a:cubicBezTo>
                  <a:cubicBezTo>
                    <a:pt x="588020" y="1495375"/>
                    <a:pt x="589107" y="1486245"/>
                    <a:pt x="590411" y="1477550"/>
                  </a:cubicBezTo>
                  <a:cubicBezTo>
                    <a:pt x="597368" y="1429726"/>
                    <a:pt x="606715" y="1382336"/>
                    <a:pt x="624323" y="1337121"/>
                  </a:cubicBezTo>
                  <a:cubicBezTo>
                    <a:pt x="626497" y="1330817"/>
                    <a:pt x="628671" y="1324078"/>
                    <a:pt x="633018" y="131799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F63F63-1B32-7485-FF46-D0863F161266}"/>
                </a:ext>
              </a:extLst>
            </p:cNvPr>
            <p:cNvSpPr/>
            <p:nvPr/>
          </p:nvSpPr>
          <p:spPr>
            <a:xfrm>
              <a:off x="6219529" y="3192544"/>
              <a:ext cx="8695" cy="23912"/>
            </a:xfrm>
            <a:custGeom>
              <a:avLst/>
              <a:gdLst>
                <a:gd name="connsiteX0" fmla="*/ 10434 w 8695"/>
                <a:gd name="connsiteY0" fmla="*/ 22390 h 23912"/>
                <a:gd name="connsiteX1" fmla="*/ 8913 w 8695"/>
                <a:gd name="connsiteY1" fmla="*/ 23912 h 23912"/>
                <a:gd name="connsiteX2" fmla="*/ 0 w 8695"/>
                <a:gd name="connsiteY2" fmla="*/ 652 h 23912"/>
                <a:gd name="connsiteX3" fmla="*/ 1522 w 8695"/>
                <a:gd name="connsiteY3" fmla="*/ 0 h 23912"/>
                <a:gd name="connsiteX4" fmla="*/ 10434 w 8695"/>
                <a:gd name="connsiteY4" fmla="*/ 22390 h 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5" h="23912">
                  <a:moveTo>
                    <a:pt x="10434" y="22390"/>
                  </a:moveTo>
                  <a:cubicBezTo>
                    <a:pt x="10000" y="22825"/>
                    <a:pt x="9565" y="23260"/>
                    <a:pt x="8913" y="23912"/>
                  </a:cubicBezTo>
                  <a:cubicBezTo>
                    <a:pt x="5869" y="16086"/>
                    <a:pt x="3043" y="8478"/>
                    <a:pt x="0" y="652"/>
                  </a:cubicBezTo>
                  <a:cubicBezTo>
                    <a:pt x="435" y="435"/>
                    <a:pt x="1087" y="217"/>
                    <a:pt x="1522" y="0"/>
                  </a:cubicBezTo>
                  <a:cubicBezTo>
                    <a:pt x="4565" y="7391"/>
                    <a:pt x="7391" y="14782"/>
                    <a:pt x="10434" y="22390"/>
                  </a:cubicBezTo>
                  <a:close/>
                </a:path>
              </a:pathLst>
            </a:custGeom>
            <a:solidFill>
              <a:srgbClr val="979797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0E8DE16-57A5-D31B-0826-943284F50C28}"/>
                </a:ext>
              </a:extLst>
            </p:cNvPr>
            <p:cNvSpPr/>
            <p:nvPr/>
          </p:nvSpPr>
          <p:spPr>
            <a:xfrm>
              <a:off x="5591076" y="3337539"/>
              <a:ext cx="4348" cy="13043"/>
            </a:xfrm>
            <a:custGeom>
              <a:avLst/>
              <a:gdLst>
                <a:gd name="connsiteX0" fmla="*/ 0 w 4347"/>
                <a:gd name="connsiteY0" fmla="*/ 0 h 13042"/>
                <a:gd name="connsiteX1" fmla="*/ 6087 w 4347"/>
                <a:gd name="connsiteY1" fmla="*/ 14999 h 13042"/>
                <a:gd name="connsiteX2" fmla="*/ 0 w 4347"/>
                <a:gd name="connsiteY2" fmla="*/ 0 h 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47" h="13042">
                  <a:moveTo>
                    <a:pt x="0" y="0"/>
                  </a:moveTo>
                  <a:cubicBezTo>
                    <a:pt x="4130" y="3913"/>
                    <a:pt x="6087" y="9130"/>
                    <a:pt x="6087" y="14999"/>
                  </a:cubicBezTo>
                  <a:cubicBezTo>
                    <a:pt x="3913" y="10000"/>
                    <a:pt x="1956" y="5000"/>
                    <a:pt x="0" y="0"/>
                  </a:cubicBezTo>
                  <a:close/>
                </a:path>
              </a:pathLst>
            </a:custGeom>
            <a:solidFill>
              <a:srgbClr val="6A6A6A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B01A431-C17A-571B-ED28-384EC318291C}"/>
                </a:ext>
              </a:extLst>
            </p:cNvPr>
            <p:cNvSpPr/>
            <p:nvPr/>
          </p:nvSpPr>
          <p:spPr>
            <a:xfrm>
              <a:off x="5604771" y="3365581"/>
              <a:ext cx="6521" cy="15217"/>
            </a:xfrm>
            <a:custGeom>
              <a:avLst/>
              <a:gdLst>
                <a:gd name="connsiteX0" fmla="*/ 7608 w 6521"/>
                <a:gd name="connsiteY0" fmla="*/ 16086 h 15216"/>
                <a:gd name="connsiteX1" fmla="*/ 6304 w 6521"/>
                <a:gd name="connsiteY1" fmla="*/ 17173 h 15216"/>
                <a:gd name="connsiteX2" fmla="*/ 0 w 6521"/>
                <a:gd name="connsiteY2" fmla="*/ 0 h 15216"/>
                <a:gd name="connsiteX3" fmla="*/ 7608 w 6521"/>
                <a:gd name="connsiteY3" fmla="*/ 16086 h 1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1" h="15216">
                  <a:moveTo>
                    <a:pt x="7608" y="16086"/>
                  </a:moveTo>
                  <a:cubicBezTo>
                    <a:pt x="7174" y="16521"/>
                    <a:pt x="6739" y="16956"/>
                    <a:pt x="6304" y="17173"/>
                  </a:cubicBezTo>
                  <a:cubicBezTo>
                    <a:pt x="3261" y="11956"/>
                    <a:pt x="652" y="6521"/>
                    <a:pt x="0" y="0"/>
                  </a:cubicBezTo>
                  <a:cubicBezTo>
                    <a:pt x="2609" y="5435"/>
                    <a:pt x="5217" y="10652"/>
                    <a:pt x="7608" y="16086"/>
                  </a:cubicBezTo>
                  <a:close/>
                </a:path>
              </a:pathLst>
            </a:custGeom>
            <a:solidFill>
              <a:srgbClr val="8B8B8B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416">
            <a:extLst>
              <a:ext uri="{FF2B5EF4-FFF2-40B4-BE49-F238E27FC236}">
                <a16:creationId xmlns:a16="http://schemas.microsoft.com/office/drawing/2014/main" id="{2FFEC47E-0716-9E75-5576-C62B4827D86D}"/>
              </a:ext>
            </a:extLst>
          </p:cNvPr>
          <p:cNvGrpSpPr/>
          <p:nvPr/>
        </p:nvGrpSpPr>
        <p:grpSpPr>
          <a:xfrm rot="3600000">
            <a:off x="6632647" y="5053475"/>
            <a:ext cx="411679" cy="515792"/>
            <a:chOff x="7143391" y="1135118"/>
            <a:chExt cx="1546562" cy="1937688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6526422-3380-DAA7-B244-631C20255DBD}"/>
                </a:ext>
              </a:extLst>
            </p:cNvPr>
            <p:cNvSpPr/>
            <p:nvPr/>
          </p:nvSpPr>
          <p:spPr>
            <a:xfrm>
              <a:off x="7143361" y="1306280"/>
              <a:ext cx="1542974" cy="1765449"/>
            </a:xfrm>
            <a:custGeom>
              <a:avLst/>
              <a:gdLst>
                <a:gd name="connsiteX0" fmla="*/ 1543722 w 1542973"/>
                <a:gd name="connsiteY0" fmla="*/ 1066805 h 1765449"/>
                <a:gd name="connsiteX1" fmla="*/ 1544439 w 1542973"/>
                <a:gd name="connsiteY1" fmla="*/ 1070034 h 1765449"/>
                <a:gd name="connsiteX2" fmla="*/ 1537263 w 1542973"/>
                <a:gd name="connsiteY2" fmla="*/ 1209261 h 1765449"/>
                <a:gd name="connsiteX3" fmla="*/ 1427461 w 1542973"/>
                <a:gd name="connsiteY3" fmla="*/ 1389394 h 1765449"/>
                <a:gd name="connsiteX4" fmla="*/ 1424949 w 1542973"/>
                <a:gd name="connsiteY4" fmla="*/ 1417024 h 1765449"/>
                <a:gd name="connsiteX5" fmla="*/ 1469803 w 1542973"/>
                <a:gd name="connsiteY5" fmla="*/ 1515703 h 1765449"/>
                <a:gd name="connsiteX6" fmla="*/ 1517527 w 1542973"/>
                <a:gd name="connsiteY6" fmla="*/ 1642370 h 1765449"/>
                <a:gd name="connsiteX7" fmla="*/ 1516092 w 1542973"/>
                <a:gd name="connsiteY7" fmla="*/ 1661388 h 1765449"/>
                <a:gd name="connsiteX8" fmla="*/ 1480209 w 1542973"/>
                <a:gd name="connsiteY8" fmla="*/ 1699065 h 1765449"/>
                <a:gd name="connsiteX9" fmla="*/ 1469085 w 1542973"/>
                <a:gd name="connsiteY9" fmla="*/ 1708754 h 1765449"/>
                <a:gd name="connsiteX10" fmla="*/ 1452220 w 1542973"/>
                <a:gd name="connsiteY10" fmla="*/ 1720236 h 1765449"/>
                <a:gd name="connsiteX11" fmla="*/ 1411672 w 1542973"/>
                <a:gd name="connsiteY11" fmla="*/ 1744278 h 1765449"/>
                <a:gd name="connsiteX12" fmla="*/ 1318735 w 1542973"/>
                <a:gd name="connsiteY12" fmla="*/ 1767602 h 1765449"/>
                <a:gd name="connsiteX13" fmla="*/ 1302228 w 1542973"/>
                <a:gd name="connsiteY13" fmla="*/ 1758990 h 1765449"/>
                <a:gd name="connsiteX14" fmla="*/ 1279622 w 1542973"/>
                <a:gd name="connsiteY14" fmla="*/ 1723107 h 1765449"/>
                <a:gd name="connsiteX15" fmla="*/ 1227951 w 1542973"/>
                <a:gd name="connsiteY15" fmla="*/ 1682918 h 1765449"/>
                <a:gd name="connsiteX16" fmla="*/ 1215391 w 1542973"/>
                <a:gd name="connsiteY16" fmla="*/ 1661388 h 1765449"/>
                <a:gd name="connsiteX17" fmla="*/ 1175561 w 1542973"/>
                <a:gd name="connsiteY17" fmla="*/ 1612228 h 1765449"/>
                <a:gd name="connsiteX18" fmla="*/ 1155467 w 1542973"/>
                <a:gd name="connsiteY18" fmla="*/ 1597516 h 1765449"/>
                <a:gd name="connsiteX19" fmla="*/ 1135731 w 1542973"/>
                <a:gd name="connsiteY19" fmla="*/ 1592134 h 1765449"/>
                <a:gd name="connsiteX20" fmla="*/ 1047817 w 1542973"/>
                <a:gd name="connsiteY20" fmla="*/ 1596081 h 1765449"/>
                <a:gd name="connsiteX21" fmla="*/ 1043152 w 1542973"/>
                <a:gd name="connsiteY21" fmla="*/ 1593928 h 1765449"/>
                <a:gd name="connsiteX22" fmla="*/ 983586 w 1542973"/>
                <a:gd name="connsiteY22" fmla="*/ 1583881 h 1765449"/>
                <a:gd name="connsiteX23" fmla="*/ 809195 w 1542973"/>
                <a:gd name="connsiteY23" fmla="*/ 1504938 h 1765449"/>
                <a:gd name="connsiteX24" fmla="*/ 533253 w 1542973"/>
                <a:gd name="connsiteY24" fmla="*/ 1216079 h 1765449"/>
                <a:gd name="connsiteX25" fmla="*/ 198823 w 1542973"/>
                <a:gd name="connsiteY25" fmla="*/ 805217 h 1765449"/>
                <a:gd name="connsiteX26" fmla="*/ 152892 w 1542973"/>
                <a:gd name="connsiteY26" fmla="*/ 761440 h 1765449"/>
                <a:gd name="connsiteX27" fmla="*/ 78256 w 1542973"/>
                <a:gd name="connsiteY27" fmla="*/ 693979 h 1765449"/>
                <a:gd name="connsiteX28" fmla="*/ 19407 w 1542973"/>
                <a:gd name="connsiteY28" fmla="*/ 658814 h 1765449"/>
                <a:gd name="connsiteX29" fmla="*/ 5772 w 1542973"/>
                <a:gd name="connsiteY29" fmla="*/ 657020 h 1765449"/>
                <a:gd name="connsiteX30" fmla="*/ 30 w 1542973"/>
                <a:gd name="connsiteY30" fmla="*/ 649126 h 1765449"/>
                <a:gd name="connsiteX31" fmla="*/ 6489 w 1542973"/>
                <a:gd name="connsiteY31" fmla="*/ 641231 h 1765449"/>
                <a:gd name="connsiteX32" fmla="*/ 24072 w 1542973"/>
                <a:gd name="connsiteY32" fmla="*/ 639078 h 1765449"/>
                <a:gd name="connsiteX33" fmla="*/ 122392 w 1542973"/>
                <a:gd name="connsiteY33" fmla="*/ 661685 h 1765449"/>
                <a:gd name="connsiteX34" fmla="*/ 212458 w 1542973"/>
                <a:gd name="connsiteY34" fmla="*/ 703309 h 1765449"/>
                <a:gd name="connsiteX35" fmla="*/ 227888 w 1542973"/>
                <a:gd name="connsiteY35" fmla="*/ 712280 h 1765449"/>
                <a:gd name="connsiteX36" fmla="*/ 254800 w 1542973"/>
                <a:gd name="connsiteY36" fmla="*/ 727710 h 1765449"/>
                <a:gd name="connsiteX37" fmla="*/ 305037 w 1542973"/>
                <a:gd name="connsiteY37" fmla="*/ 757851 h 1765449"/>
                <a:gd name="connsiteX38" fmla="*/ 367115 w 1542973"/>
                <a:gd name="connsiteY38" fmla="*/ 805576 h 1765449"/>
                <a:gd name="connsiteX39" fmla="*/ 377880 w 1542973"/>
                <a:gd name="connsiteY39" fmla="*/ 814905 h 1765449"/>
                <a:gd name="connsiteX40" fmla="*/ 399768 w 1542973"/>
                <a:gd name="connsiteY40" fmla="*/ 832847 h 1765449"/>
                <a:gd name="connsiteX41" fmla="*/ 502394 w 1542973"/>
                <a:gd name="connsiteY41" fmla="*/ 922196 h 1765449"/>
                <a:gd name="connsiteX42" fmla="*/ 704775 w 1542973"/>
                <a:gd name="connsiteY42" fmla="*/ 1120271 h 1765449"/>
                <a:gd name="connsiteX43" fmla="*/ 1052841 w 1542973"/>
                <a:gd name="connsiteY43" fmla="*/ 1375759 h 1765449"/>
                <a:gd name="connsiteX44" fmla="*/ 1280699 w 1542973"/>
                <a:gd name="connsiteY44" fmla="*/ 1431019 h 1765449"/>
                <a:gd name="connsiteX45" fmla="*/ 1346365 w 1542973"/>
                <a:gd name="connsiteY45" fmla="*/ 1423124 h 1765449"/>
                <a:gd name="connsiteX46" fmla="*/ 1368253 w 1542973"/>
                <a:gd name="connsiteY46" fmla="*/ 1404824 h 1765449"/>
                <a:gd name="connsiteX47" fmla="*/ 1353183 w 1542973"/>
                <a:gd name="connsiteY47" fmla="*/ 1382576 h 1765449"/>
                <a:gd name="connsiteX48" fmla="*/ 1302946 w 1542973"/>
                <a:gd name="connsiteY48" fmla="*/ 1366788 h 1765449"/>
                <a:gd name="connsiteX49" fmla="*/ 1287158 w 1542973"/>
                <a:gd name="connsiteY49" fmla="*/ 1344540 h 1765449"/>
                <a:gd name="connsiteX50" fmla="*/ 1320170 w 1542973"/>
                <a:gd name="connsiteY50" fmla="*/ 1133906 h 1765449"/>
                <a:gd name="connsiteX51" fmla="*/ 1309405 w 1542973"/>
                <a:gd name="connsiteY51" fmla="*/ 1023745 h 1765449"/>
                <a:gd name="connsiteX52" fmla="*/ 1296128 w 1542973"/>
                <a:gd name="connsiteY52" fmla="*/ 960950 h 1765449"/>
                <a:gd name="connsiteX53" fmla="*/ 1293617 w 1542973"/>
                <a:gd name="connsiteY53" fmla="*/ 944443 h 1765449"/>
                <a:gd name="connsiteX54" fmla="*/ 1284287 w 1542973"/>
                <a:gd name="connsiteY54" fmla="*/ 884878 h 1765449"/>
                <a:gd name="connsiteX55" fmla="*/ 1184891 w 1542973"/>
                <a:gd name="connsiteY55" fmla="*/ 538606 h 1765449"/>
                <a:gd name="connsiteX56" fmla="*/ 1154390 w 1542973"/>
                <a:gd name="connsiteY56" fmla="*/ 428444 h 1765449"/>
                <a:gd name="connsiteX57" fmla="*/ 1149366 w 1542973"/>
                <a:gd name="connsiteY57" fmla="*/ 400456 h 1765449"/>
                <a:gd name="connsiteX58" fmla="*/ 1138601 w 1542973"/>
                <a:gd name="connsiteY58" fmla="*/ 361343 h 1765449"/>
                <a:gd name="connsiteX59" fmla="*/ 1139678 w 1542973"/>
                <a:gd name="connsiteY59" fmla="*/ 340172 h 1765449"/>
                <a:gd name="connsiteX60" fmla="*/ 1119225 w 1542973"/>
                <a:gd name="connsiteY60" fmla="*/ 130615 h 1765449"/>
                <a:gd name="connsiteX61" fmla="*/ 1123531 w 1542973"/>
                <a:gd name="connsiteY61" fmla="*/ 72125 h 1765449"/>
                <a:gd name="connsiteX62" fmla="*/ 1142907 w 1542973"/>
                <a:gd name="connsiteY62" fmla="*/ 23683 h 1765449"/>
                <a:gd name="connsiteX63" fmla="*/ 1151519 w 1542973"/>
                <a:gd name="connsiteY63" fmla="*/ 0 h 1765449"/>
                <a:gd name="connsiteX64" fmla="*/ 1157261 w 1542973"/>
                <a:gd name="connsiteY64" fmla="*/ 44495 h 1765449"/>
                <a:gd name="connsiteX65" fmla="*/ 1176638 w 1542973"/>
                <a:gd name="connsiteY65" fmla="*/ 86119 h 1765449"/>
                <a:gd name="connsiteX66" fmla="*/ 1187761 w 1542973"/>
                <a:gd name="connsiteY66" fmla="*/ 141021 h 1765449"/>
                <a:gd name="connsiteX67" fmla="*/ 1271369 w 1542973"/>
                <a:gd name="connsiteY67" fmla="*/ 357037 h 1765449"/>
                <a:gd name="connsiteX68" fmla="*/ 1286799 w 1542973"/>
                <a:gd name="connsiteY68" fmla="*/ 386820 h 1765449"/>
                <a:gd name="connsiteX69" fmla="*/ 1311199 w 1542973"/>
                <a:gd name="connsiteY69" fmla="*/ 433109 h 1765449"/>
                <a:gd name="connsiteX70" fmla="*/ 1319452 w 1542973"/>
                <a:gd name="connsiteY70" fmla="*/ 454639 h 1765449"/>
                <a:gd name="connsiteX71" fmla="*/ 1331653 w 1542973"/>
                <a:gd name="connsiteY71" fmla="*/ 481551 h 1765449"/>
                <a:gd name="connsiteX72" fmla="*/ 1335241 w 1542973"/>
                <a:gd name="connsiteY72" fmla="*/ 504875 h 1765449"/>
                <a:gd name="connsiteX73" fmla="*/ 1410237 w 1542973"/>
                <a:gd name="connsiteY73" fmla="*/ 659890 h 1765449"/>
                <a:gd name="connsiteX74" fmla="*/ 1529010 w 1542973"/>
                <a:gd name="connsiteY74" fmla="*/ 978174 h 1765449"/>
                <a:gd name="connsiteX75" fmla="*/ 1543722 w 1542973"/>
                <a:gd name="connsiteY75" fmla="*/ 1066805 h 176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542973" h="1765449">
                  <a:moveTo>
                    <a:pt x="1543722" y="1066805"/>
                  </a:moveTo>
                  <a:cubicBezTo>
                    <a:pt x="1544081" y="1067881"/>
                    <a:pt x="1544081" y="1068958"/>
                    <a:pt x="1544439" y="1070034"/>
                  </a:cubicBezTo>
                  <a:cubicBezTo>
                    <a:pt x="1545157" y="1116682"/>
                    <a:pt x="1547310" y="1163331"/>
                    <a:pt x="1537263" y="1209261"/>
                  </a:cubicBezTo>
                  <a:cubicBezTo>
                    <a:pt x="1521115" y="1282104"/>
                    <a:pt x="1485950" y="1343105"/>
                    <a:pt x="1427461" y="1389394"/>
                  </a:cubicBezTo>
                  <a:cubicBezTo>
                    <a:pt x="1414543" y="1399800"/>
                    <a:pt x="1415260" y="1405542"/>
                    <a:pt x="1424949" y="1417024"/>
                  </a:cubicBezTo>
                  <a:cubicBezTo>
                    <a:pt x="1448990" y="1445372"/>
                    <a:pt x="1462267" y="1479102"/>
                    <a:pt x="1469803" y="1515703"/>
                  </a:cubicBezTo>
                  <a:cubicBezTo>
                    <a:pt x="1478773" y="1560557"/>
                    <a:pt x="1490256" y="1604334"/>
                    <a:pt x="1517527" y="1642370"/>
                  </a:cubicBezTo>
                  <a:cubicBezTo>
                    <a:pt x="1522910" y="1649547"/>
                    <a:pt x="1521474" y="1654929"/>
                    <a:pt x="1516092" y="1661388"/>
                  </a:cubicBezTo>
                  <a:cubicBezTo>
                    <a:pt x="1505327" y="1675024"/>
                    <a:pt x="1492768" y="1686865"/>
                    <a:pt x="1480209" y="1699065"/>
                  </a:cubicBezTo>
                  <a:cubicBezTo>
                    <a:pt x="1476620" y="1702295"/>
                    <a:pt x="1472673" y="1705524"/>
                    <a:pt x="1469085" y="1708754"/>
                  </a:cubicBezTo>
                  <a:cubicBezTo>
                    <a:pt x="1468367" y="1719878"/>
                    <a:pt x="1460114" y="1719878"/>
                    <a:pt x="1452220" y="1720236"/>
                  </a:cubicBezTo>
                  <a:cubicBezTo>
                    <a:pt x="1438943" y="1728490"/>
                    <a:pt x="1423513" y="1733513"/>
                    <a:pt x="1411672" y="1744278"/>
                  </a:cubicBezTo>
                  <a:cubicBezTo>
                    <a:pt x="1381171" y="1754325"/>
                    <a:pt x="1350312" y="1762579"/>
                    <a:pt x="1318735" y="1767602"/>
                  </a:cubicBezTo>
                  <a:cubicBezTo>
                    <a:pt x="1310123" y="1769037"/>
                    <a:pt x="1305458" y="1766884"/>
                    <a:pt x="1302228" y="1758990"/>
                  </a:cubicBezTo>
                  <a:cubicBezTo>
                    <a:pt x="1296846" y="1745713"/>
                    <a:pt x="1288593" y="1734231"/>
                    <a:pt x="1279622" y="1723107"/>
                  </a:cubicBezTo>
                  <a:cubicBezTo>
                    <a:pt x="1259169" y="1713777"/>
                    <a:pt x="1246610" y="1694401"/>
                    <a:pt x="1227951" y="1682918"/>
                  </a:cubicBezTo>
                  <a:cubicBezTo>
                    <a:pt x="1223286" y="1676100"/>
                    <a:pt x="1215391" y="1671077"/>
                    <a:pt x="1215391" y="1661388"/>
                  </a:cubicBezTo>
                  <a:cubicBezTo>
                    <a:pt x="1202115" y="1644882"/>
                    <a:pt x="1188838" y="1628376"/>
                    <a:pt x="1175561" y="1612228"/>
                  </a:cubicBezTo>
                  <a:cubicBezTo>
                    <a:pt x="1169102" y="1607205"/>
                    <a:pt x="1161567" y="1603257"/>
                    <a:pt x="1155467" y="1597516"/>
                  </a:cubicBezTo>
                  <a:cubicBezTo>
                    <a:pt x="1149725" y="1592134"/>
                    <a:pt x="1143266" y="1592134"/>
                    <a:pt x="1135731" y="1592134"/>
                  </a:cubicBezTo>
                  <a:cubicBezTo>
                    <a:pt x="1106307" y="1592851"/>
                    <a:pt x="1077241" y="1597157"/>
                    <a:pt x="1047817" y="1596081"/>
                  </a:cubicBezTo>
                  <a:cubicBezTo>
                    <a:pt x="1046023" y="1596081"/>
                    <a:pt x="1044588" y="1595363"/>
                    <a:pt x="1043152" y="1593928"/>
                  </a:cubicBezTo>
                  <a:cubicBezTo>
                    <a:pt x="1023417" y="1590698"/>
                    <a:pt x="1003322" y="1588187"/>
                    <a:pt x="983586" y="1583881"/>
                  </a:cubicBezTo>
                  <a:cubicBezTo>
                    <a:pt x="919714" y="1570245"/>
                    <a:pt x="863019" y="1540462"/>
                    <a:pt x="809195" y="1504938"/>
                  </a:cubicBezTo>
                  <a:cubicBezTo>
                    <a:pt x="698316" y="1426713"/>
                    <a:pt x="612555" y="1324446"/>
                    <a:pt x="533253" y="1216079"/>
                  </a:cubicBezTo>
                  <a:cubicBezTo>
                    <a:pt x="428834" y="1073623"/>
                    <a:pt x="322978" y="931884"/>
                    <a:pt x="198823" y="805217"/>
                  </a:cubicBezTo>
                  <a:cubicBezTo>
                    <a:pt x="186623" y="787634"/>
                    <a:pt x="169399" y="774716"/>
                    <a:pt x="152892" y="761440"/>
                  </a:cubicBezTo>
                  <a:cubicBezTo>
                    <a:pt x="135310" y="757492"/>
                    <a:pt x="83638" y="710486"/>
                    <a:pt x="78256" y="693979"/>
                  </a:cubicBezTo>
                  <a:cubicBezTo>
                    <a:pt x="60673" y="678550"/>
                    <a:pt x="40937" y="667426"/>
                    <a:pt x="19407" y="658814"/>
                  </a:cubicBezTo>
                  <a:cubicBezTo>
                    <a:pt x="14742" y="660967"/>
                    <a:pt x="10078" y="659532"/>
                    <a:pt x="5772" y="657020"/>
                  </a:cubicBezTo>
                  <a:cubicBezTo>
                    <a:pt x="2542" y="655226"/>
                    <a:pt x="-328" y="653431"/>
                    <a:pt x="30" y="649126"/>
                  </a:cubicBezTo>
                  <a:cubicBezTo>
                    <a:pt x="748" y="645178"/>
                    <a:pt x="2901" y="642667"/>
                    <a:pt x="6489" y="641231"/>
                  </a:cubicBezTo>
                  <a:cubicBezTo>
                    <a:pt x="12231" y="638719"/>
                    <a:pt x="17972" y="638361"/>
                    <a:pt x="24072" y="639078"/>
                  </a:cubicBezTo>
                  <a:cubicBezTo>
                    <a:pt x="57802" y="643025"/>
                    <a:pt x="90815" y="648767"/>
                    <a:pt x="122392" y="661685"/>
                  </a:cubicBezTo>
                  <a:cubicBezTo>
                    <a:pt x="152892" y="674603"/>
                    <a:pt x="184470" y="685367"/>
                    <a:pt x="212458" y="703309"/>
                  </a:cubicBezTo>
                  <a:cubicBezTo>
                    <a:pt x="217482" y="706539"/>
                    <a:pt x="223223" y="708333"/>
                    <a:pt x="227888" y="712280"/>
                  </a:cubicBezTo>
                  <a:cubicBezTo>
                    <a:pt x="234347" y="721968"/>
                    <a:pt x="245471" y="723045"/>
                    <a:pt x="254800" y="727710"/>
                  </a:cubicBezTo>
                  <a:cubicBezTo>
                    <a:pt x="272024" y="736680"/>
                    <a:pt x="288172" y="748163"/>
                    <a:pt x="305037" y="757851"/>
                  </a:cubicBezTo>
                  <a:cubicBezTo>
                    <a:pt x="324414" y="775793"/>
                    <a:pt x="346661" y="789429"/>
                    <a:pt x="367115" y="805576"/>
                  </a:cubicBezTo>
                  <a:cubicBezTo>
                    <a:pt x="370703" y="808447"/>
                    <a:pt x="375727" y="810241"/>
                    <a:pt x="377880" y="814905"/>
                  </a:cubicBezTo>
                  <a:cubicBezTo>
                    <a:pt x="382544" y="823876"/>
                    <a:pt x="392233" y="827106"/>
                    <a:pt x="399768" y="832847"/>
                  </a:cubicBezTo>
                  <a:cubicBezTo>
                    <a:pt x="435651" y="860477"/>
                    <a:pt x="469023" y="891337"/>
                    <a:pt x="502394" y="922196"/>
                  </a:cubicBezTo>
                  <a:cubicBezTo>
                    <a:pt x="571648" y="986068"/>
                    <a:pt x="636956" y="1054605"/>
                    <a:pt x="704775" y="1120271"/>
                  </a:cubicBezTo>
                  <a:cubicBezTo>
                    <a:pt x="809195" y="1221102"/>
                    <a:pt x="921150" y="1312245"/>
                    <a:pt x="1052841" y="1375759"/>
                  </a:cubicBezTo>
                  <a:cubicBezTo>
                    <a:pt x="1124607" y="1410565"/>
                    <a:pt x="1199962" y="1432454"/>
                    <a:pt x="1280699" y="1431019"/>
                  </a:cubicBezTo>
                  <a:cubicBezTo>
                    <a:pt x="1302587" y="1430660"/>
                    <a:pt x="1324835" y="1428507"/>
                    <a:pt x="1346365" y="1423124"/>
                  </a:cubicBezTo>
                  <a:cubicBezTo>
                    <a:pt x="1356412" y="1420612"/>
                    <a:pt x="1366459" y="1416306"/>
                    <a:pt x="1368253" y="1404824"/>
                  </a:cubicBezTo>
                  <a:cubicBezTo>
                    <a:pt x="1370048" y="1393341"/>
                    <a:pt x="1361436" y="1387600"/>
                    <a:pt x="1353183" y="1382576"/>
                  </a:cubicBezTo>
                  <a:cubicBezTo>
                    <a:pt x="1337753" y="1372888"/>
                    <a:pt x="1321964" y="1365711"/>
                    <a:pt x="1302946" y="1366788"/>
                  </a:cubicBezTo>
                  <a:cubicBezTo>
                    <a:pt x="1286440" y="1367864"/>
                    <a:pt x="1280699" y="1359611"/>
                    <a:pt x="1287158" y="1344540"/>
                  </a:cubicBezTo>
                  <a:cubicBezTo>
                    <a:pt x="1315864" y="1277080"/>
                    <a:pt x="1321964" y="1206031"/>
                    <a:pt x="1320170" y="1133906"/>
                  </a:cubicBezTo>
                  <a:cubicBezTo>
                    <a:pt x="1319094" y="1096947"/>
                    <a:pt x="1316582" y="1059628"/>
                    <a:pt x="1309405" y="1023745"/>
                  </a:cubicBezTo>
                  <a:cubicBezTo>
                    <a:pt x="1305099" y="1002933"/>
                    <a:pt x="1297923" y="982480"/>
                    <a:pt x="1296128" y="960950"/>
                  </a:cubicBezTo>
                  <a:cubicBezTo>
                    <a:pt x="1295411" y="955567"/>
                    <a:pt x="1293617" y="949826"/>
                    <a:pt x="1293617" y="944443"/>
                  </a:cubicBezTo>
                  <a:cubicBezTo>
                    <a:pt x="1296487" y="923631"/>
                    <a:pt x="1288593" y="904613"/>
                    <a:pt x="1284287" y="884878"/>
                  </a:cubicBezTo>
                  <a:cubicBezTo>
                    <a:pt x="1258092" y="767540"/>
                    <a:pt x="1215750" y="654508"/>
                    <a:pt x="1184891" y="538606"/>
                  </a:cubicBezTo>
                  <a:cubicBezTo>
                    <a:pt x="1175202" y="501646"/>
                    <a:pt x="1162643" y="465763"/>
                    <a:pt x="1154390" y="428444"/>
                  </a:cubicBezTo>
                  <a:cubicBezTo>
                    <a:pt x="1156543" y="418397"/>
                    <a:pt x="1148649" y="410144"/>
                    <a:pt x="1149366" y="400456"/>
                  </a:cubicBezTo>
                  <a:cubicBezTo>
                    <a:pt x="1150084" y="386102"/>
                    <a:pt x="1137525" y="375696"/>
                    <a:pt x="1138601" y="361343"/>
                  </a:cubicBezTo>
                  <a:cubicBezTo>
                    <a:pt x="1136807" y="354166"/>
                    <a:pt x="1139678" y="347349"/>
                    <a:pt x="1139678" y="340172"/>
                  </a:cubicBezTo>
                  <a:cubicBezTo>
                    <a:pt x="1124607" y="271276"/>
                    <a:pt x="1119942" y="201304"/>
                    <a:pt x="1119225" y="130615"/>
                  </a:cubicBezTo>
                  <a:cubicBezTo>
                    <a:pt x="1118866" y="110879"/>
                    <a:pt x="1126042" y="91861"/>
                    <a:pt x="1123531" y="72125"/>
                  </a:cubicBezTo>
                  <a:cubicBezTo>
                    <a:pt x="1126401" y="54542"/>
                    <a:pt x="1127119" y="36242"/>
                    <a:pt x="1142907" y="23683"/>
                  </a:cubicBezTo>
                  <a:cubicBezTo>
                    <a:pt x="1147572" y="16865"/>
                    <a:pt x="1144343" y="7535"/>
                    <a:pt x="1151519" y="0"/>
                  </a:cubicBezTo>
                  <a:cubicBezTo>
                    <a:pt x="1156543" y="15071"/>
                    <a:pt x="1149366" y="30859"/>
                    <a:pt x="1157261" y="44495"/>
                  </a:cubicBezTo>
                  <a:cubicBezTo>
                    <a:pt x="1171255" y="54901"/>
                    <a:pt x="1169461" y="72484"/>
                    <a:pt x="1176638" y="86119"/>
                  </a:cubicBezTo>
                  <a:cubicBezTo>
                    <a:pt x="1172690" y="105855"/>
                    <a:pt x="1183097" y="123079"/>
                    <a:pt x="1187761" y="141021"/>
                  </a:cubicBezTo>
                  <a:cubicBezTo>
                    <a:pt x="1206779" y="216375"/>
                    <a:pt x="1238357" y="287065"/>
                    <a:pt x="1271369" y="357037"/>
                  </a:cubicBezTo>
                  <a:cubicBezTo>
                    <a:pt x="1276034" y="367084"/>
                    <a:pt x="1278187" y="378926"/>
                    <a:pt x="1286799" y="386820"/>
                  </a:cubicBezTo>
                  <a:cubicBezTo>
                    <a:pt x="1292899" y="403326"/>
                    <a:pt x="1304381" y="417321"/>
                    <a:pt x="1311199" y="433109"/>
                  </a:cubicBezTo>
                  <a:cubicBezTo>
                    <a:pt x="1310482" y="441721"/>
                    <a:pt x="1319811" y="446386"/>
                    <a:pt x="1319452" y="454639"/>
                  </a:cubicBezTo>
                  <a:cubicBezTo>
                    <a:pt x="1320888" y="464686"/>
                    <a:pt x="1327706" y="472581"/>
                    <a:pt x="1331653" y="481551"/>
                  </a:cubicBezTo>
                  <a:cubicBezTo>
                    <a:pt x="1335241" y="489446"/>
                    <a:pt x="1336317" y="496622"/>
                    <a:pt x="1335241" y="504875"/>
                  </a:cubicBezTo>
                  <a:cubicBezTo>
                    <a:pt x="1360359" y="556547"/>
                    <a:pt x="1384760" y="608219"/>
                    <a:pt x="1410237" y="659890"/>
                  </a:cubicBezTo>
                  <a:cubicBezTo>
                    <a:pt x="1460473" y="762157"/>
                    <a:pt x="1503533" y="866936"/>
                    <a:pt x="1529010" y="978174"/>
                  </a:cubicBezTo>
                  <a:cubicBezTo>
                    <a:pt x="1536545" y="1006521"/>
                    <a:pt x="1539416" y="1037022"/>
                    <a:pt x="1543722" y="1066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DC84FEF-8EA1-4AF7-1370-3ACA7F49AB45}"/>
                </a:ext>
              </a:extLst>
            </p:cNvPr>
            <p:cNvSpPr/>
            <p:nvPr/>
          </p:nvSpPr>
          <p:spPr>
            <a:xfrm>
              <a:off x="7358824" y="1135088"/>
              <a:ext cx="434186" cy="358831"/>
            </a:xfrm>
            <a:custGeom>
              <a:avLst/>
              <a:gdLst>
                <a:gd name="connsiteX0" fmla="*/ 132275 w 434185"/>
                <a:gd name="connsiteY0" fmla="*/ 350608 h 358831"/>
                <a:gd name="connsiteX1" fmla="*/ 144475 w 434185"/>
                <a:gd name="connsiteY1" fmla="*/ 333025 h 358831"/>
                <a:gd name="connsiteX2" fmla="*/ 232030 w 434185"/>
                <a:gd name="connsiteY2" fmla="*/ 250135 h 358831"/>
                <a:gd name="connsiteX3" fmla="*/ 372691 w 434185"/>
                <a:gd name="connsiteY3" fmla="*/ 213175 h 358831"/>
                <a:gd name="connsiteX4" fmla="*/ 403192 w 434185"/>
                <a:gd name="connsiteY4" fmla="*/ 192722 h 358831"/>
                <a:gd name="connsiteX5" fmla="*/ 415751 w 434185"/>
                <a:gd name="connsiteY5" fmla="*/ 175498 h 358831"/>
                <a:gd name="connsiteX6" fmla="*/ 430463 w 434185"/>
                <a:gd name="connsiteY6" fmla="*/ 158274 h 358831"/>
                <a:gd name="connsiteX7" fmla="*/ 436563 w 434185"/>
                <a:gd name="connsiteY7" fmla="*/ 141409 h 358831"/>
                <a:gd name="connsiteX8" fmla="*/ 338961 w 434185"/>
                <a:gd name="connsiteY8" fmla="*/ 101579 h 358831"/>
                <a:gd name="connsiteX9" fmla="*/ 308819 w 434185"/>
                <a:gd name="connsiteY9" fmla="*/ 120956 h 358831"/>
                <a:gd name="connsiteX10" fmla="*/ 271501 w 434185"/>
                <a:gd name="connsiteY10" fmla="*/ 135309 h 358831"/>
                <a:gd name="connsiteX11" fmla="*/ 291596 w 434185"/>
                <a:gd name="connsiteY11" fmla="*/ 104450 h 358831"/>
                <a:gd name="connsiteX12" fmla="*/ 299490 w 434185"/>
                <a:gd name="connsiteY12" fmla="*/ 78255 h 358831"/>
                <a:gd name="connsiteX13" fmla="*/ 284419 w 434185"/>
                <a:gd name="connsiteY13" fmla="*/ 9718 h 358831"/>
                <a:gd name="connsiteX14" fmla="*/ 260018 w 434185"/>
                <a:gd name="connsiteY14" fmla="*/ 9718 h 358831"/>
                <a:gd name="connsiteX15" fmla="*/ 174617 w 434185"/>
                <a:gd name="connsiteY15" fmla="*/ 32325 h 358831"/>
                <a:gd name="connsiteX16" fmla="*/ 96391 w 434185"/>
                <a:gd name="connsiteY16" fmla="*/ 24789 h 358831"/>
                <a:gd name="connsiteX17" fmla="*/ 77732 w 434185"/>
                <a:gd name="connsiteY17" fmla="*/ 53496 h 358831"/>
                <a:gd name="connsiteX18" fmla="*/ 79885 w 434185"/>
                <a:gd name="connsiteY18" fmla="*/ 89020 h 358831"/>
                <a:gd name="connsiteX19" fmla="*/ 59432 w 434185"/>
                <a:gd name="connsiteY19" fmla="*/ 128491 h 358831"/>
                <a:gd name="connsiteX20" fmla="*/ 11348 w 434185"/>
                <a:gd name="connsiteY20" fmla="*/ 142486 h 358831"/>
                <a:gd name="connsiteX21" fmla="*/ 1660 w 434185"/>
                <a:gd name="connsiteY21" fmla="*/ 159710 h 358831"/>
                <a:gd name="connsiteX22" fmla="*/ 45437 w 434185"/>
                <a:gd name="connsiteY22" fmla="*/ 206716 h 358831"/>
                <a:gd name="connsiteX23" fmla="*/ 66967 w 434185"/>
                <a:gd name="connsiteY23" fmla="*/ 216046 h 358831"/>
                <a:gd name="connsiteX24" fmla="*/ 113615 w 434185"/>
                <a:gd name="connsiteY24" fmla="*/ 217840 h 358831"/>
                <a:gd name="connsiteX25" fmla="*/ 126533 w 434185"/>
                <a:gd name="connsiteY25" fmla="*/ 225376 h 358831"/>
                <a:gd name="connsiteX26" fmla="*/ 114333 w 434185"/>
                <a:gd name="connsiteY26" fmla="*/ 233270 h 358831"/>
                <a:gd name="connsiteX27" fmla="*/ 55126 w 434185"/>
                <a:gd name="connsiteY27" fmla="*/ 253364 h 358831"/>
                <a:gd name="connsiteX28" fmla="*/ 25343 w 434185"/>
                <a:gd name="connsiteY28" fmla="*/ 321184 h 358831"/>
                <a:gd name="connsiteX29" fmla="*/ 43643 w 434185"/>
                <a:gd name="connsiteY29" fmla="*/ 337331 h 358831"/>
                <a:gd name="connsiteX30" fmla="*/ 106080 w 434185"/>
                <a:gd name="connsiteY30" fmla="*/ 356349 h 358831"/>
                <a:gd name="connsiteX31" fmla="*/ 132275 w 434185"/>
                <a:gd name="connsiteY31" fmla="*/ 350608 h 35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4185" h="358831">
                  <a:moveTo>
                    <a:pt x="132275" y="350608"/>
                  </a:moveTo>
                  <a:cubicBezTo>
                    <a:pt x="136222" y="344866"/>
                    <a:pt x="140528" y="338766"/>
                    <a:pt x="144475" y="333025"/>
                  </a:cubicBezTo>
                  <a:cubicBezTo>
                    <a:pt x="168158" y="299295"/>
                    <a:pt x="196505" y="270230"/>
                    <a:pt x="232030" y="250135"/>
                  </a:cubicBezTo>
                  <a:cubicBezTo>
                    <a:pt x="275448" y="225735"/>
                    <a:pt x="323173" y="214611"/>
                    <a:pt x="372691" y="213175"/>
                  </a:cubicBezTo>
                  <a:cubicBezTo>
                    <a:pt x="387762" y="212817"/>
                    <a:pt x="399604" y="210305"/>
                    <a:pt x="403192" y="192722"/>
                  </a:cubicBezTo>
                  <a:cubicBezTo>
                    <a:pt x="404627" y="185545"/>
                    <a:pt x="410369" y="180522"/>
                    <a:pt x="415751" y="175498"/>
                  </a:cubicBezTo>
                  <a:cubicBezTo>
                    <a:pt x="420416" y="169398"/>
                    <a:pt x="422569" y="161863"/>
                    <a:pt x="430463" y="158274"/>
                  </a:cubicBezTo>
                  <a:cubicBezTo>
                    <a:pt x="436922" y="155045"/>
                    <a:pt x="438716" y="148227"/>
                    <a:pt x="436563" y="141409"/>
                  </a:cubicBezTo>
                  <a:cubicBezTo>
                    <a:pt x="421134" y="91890"/>
                    <a:pt x="377715" y="78255"/>
                    <a:pt x="338961" y="101579"/>
                  </a:cubicBezTo>
                  <a:cubicBezTo>
                    <a:pt x="328914" y="107679"/>
                    <a:pt x="319584" y="115573"/>
                    <a:pt x="308819" y="120956"/>
                  </a:cubicBezTo>
                  <a:cubicBezTo>
                    <a:pt x="297696" y="126697"/>
                    <a:pt x="287290" y="134950"/>
                    <a:pt x="271501" y="135309"/>
                  </a:cubicBezTo>
                  <a:cubicBezTo>
                    <a:pt x="275807" y="122032"/>
                    <a:pt x="284778" y="113779"/>
                    <a:pt x="291596" y="104450"/>
                  </a:cubicBezTo>
                  <a:cubicBezTo>
                    <a:pt x="297696" y="96555"/>
                    <a:pt x="300566" y="88302"/>
                    <a:pt x="299490" y="78255"/>
                  </a:cubicBezTo>
                  <a:cubicBezTo>
                    <a:pt x="307743" y="52419"/>
                    <a:pt x="300566" y="30530"/>
                    <a:pt x="284419" y="9718"/>
                  </a:cubicBezTo>
                  <a:cubicBezTo>
                    <a:pt x="275448" y="-1764"/>
                    <a:pt x="270066" y="-4635"/>
                    <a:pt x="260018" y="9718"/>
                  </a:cubicBezTo>
                  <a:cubicBezTo>
                    <a:pt x="240283" y="38425"/>
                    <a:pt x="216959" y="56007"/>
                    <a:pt x="174617" y="32325"/>
                  </a:cubicBezTo>
                  <a:cubicBezTo>
                    <a:pt x="150216" y="18330"/>
                    <a:pt x="123663" y="16895"/>
                    <a:pt x="96391" y="24789"/>
                  </a:cubicBezTo>
                  <a:cubicBezTo>
                    <a:pt x="81321" y="29095"/>
                    <a:pt x="74503" y="37707"/>
                    <a:pt x="77732" y="53496"/>
                  </a:cubicBezTo>
                  <a:cubicBezTo>
                    <a:pt x="80244" y="65337"/>
                    <a:pt x="80962" y="77178"/>
                    <a:pt x="79885" y="89020"/>
                  </a:cubicBezTo>
                  <a:cubicBezTo>
                    <a:pt x="83474" y="111985"/>
                    <a:pt x="80244" y="118444"/>
                    <a:pt x="59432" y="128491"/>
                  </a:cubicBezTo>
                  <a:cubicBezTo>
                    <a:pt x="44002" y="135668"/>
                    <a:pt x="27855" y="139974"/>
                    <a:pt x="11348" y="142486"/>
                  </a:cubicBezTo>
                  <a:cubicBezTo>
                    <a:pt x="-134" y="144280"/>
                    <a:pt x="-1928" y="149303"/>
                    <a:pt x="1660" y="159710"/>
                  </a:cubicBezTo>
                  <a:cubicBezTo>
                    <a:pt x="9195" y="181957"/>
                    <a:pt x="24266" y="197028"/>
                    <a:pt x="45437" y="206716"/>
                  </a:cubicBezTo>
                  <a:cubicBezTo>
                    <a:pt x="49743" y="216046"/>
                    <a:pt x="58355" y="215687"/>
                    <a:pt x="66967" y="216046"/>
                  </a:cubicBezTo>
                  <a:cubicBezTo>
                    <a:pt x="82397" y="216764"/>
                    <a:pt x="98186" y="214970"/>
                    <a:pt x="113615" y="217840"/>
                  </a:cubicBezTo>
                  <a:cubicBezTo>
                    <a:pt x="118639" y="218917"/>
                    <a:pt x="126174" y="218917"/>
                    <a:pt x="126533" y="225376"/>
                  </a:cubicBezTo>
                  <a:cubicBezTo>
                    <a:pt x="126892" y="232193"/>
                    <a:pt x="119357" y="232193"/>
                    <a:pt x="114333" y="233270"/>
                  </a:cubicBezTo>
                  <a:cubicBezTo>
                    <a:pt x="93880" y="237935"/>
                    <a:pt x="73785" y="244035"/>
                    <a:pt x="55126" y="253364"/>
                  </a:cubicBezTo>
                  <a:cubicBezTo>
                    <a:pt x="25702" y="268077"/>
                    <a:pt x="16731" y="289248"/>
                    <a:pt x="25343" y="321184"/>
                  </a:cubicBezTo>
                  <a:cubicBezTo>
                    <a:pt x="28214" y="331231"/>
                    <a:pt x="32878" y="337331"/>
                    <a:pt x="43643" y="337331"/>
                  </a:cubicBezTo>
                  <a:cubicBezTo>
                    <a:pt x="66608" y="337331"/>
                    <a:pt x="87062" y="344508"/>
                    <a:pt x="106080" y="356349"/>
                  </a:cubicBezTo>
                  <a:cubicBezTo>
                    <a:pt x="116486" y="363167"/>
                    <a:pt x="125457" y="360655"/>
                    <a:pt x="132275" y="35060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8303117-9C1C-FBB1-15D9-067D7BC19C74}"/>
                </a:ext>
              </a:extLst>
            </p:cNvPr>
            <p:cNvSpPr/>
            <p:nvPr/>
          </p:nvSpPr>
          <p:spPr>
            <a:xfrm>
              <a:off x="7874716" y="1549785"/>
              <a:ext cx="175827" cy="172239"/>
            </a:xfrm>
            <a:custGeom>
              <a:avLst/>
              <a:gdLst>
                <a:gd name="connsiteX0" fmla="*/ 56668 w 175827"/>
                <a:gd name="connsiteY0" fmla="*/ 37819 h 172238"/>
                <a:gd name="connsiteX1" fmla="*/ 14326 w 175827"/>
                <a:gd name="connsiteY1" fmla="*/ 53966 h 172238"/>
                <a:gd name="connsiteX2" fmla="*/ 4997 w 175827"/>
                <a:gd name="connsiteY2" fmla="*/ 85544 h 172238"/>
                <a:gd name="connsiteX3" fmla="*/ 18991 w 175827"/>
                <a:gd name="connsiteY3" fmla="*/ 111738 h 172238"/>
                <a:gd name="connsiteX4" fmla="*/ 49851 w 175827"/>
                <a:gd name="connsiteY4" fmla="*/ 161616 h 172238"/>
                <a:gd name="connsiteX5" fmla="*/ 70304 w 175827"/>
                <a:gd name="connsiteY5" fmla="*/ 173457 h 172238"/>
                <a:gd name="connsiteX6" fmla="*/ 73534 w 175827"/>
                <a:gd name="connsiteY6" fmla="*/ 172381 h 172238"/>
                <a:gd name="connsiteX7" fmla="*/ 149606 w 175827"/>
                <a:gd name="connsiteY7" fmla="*/ 137215 h 172238"/>
                <a:gd name="connsiteX8" fmla="*/ 153194 w 175827"/>
                <a:gd name="connsiteY8" fmla="*/ 123221 h 172238"/>
                <a:gd name="connsiteX9" fmla="*/ 177953 w 175827"/>
                <a:gd name="connsiteY9" fmla="*/ 76573 h 172238"/>
                <a:gd name="connsiteX10" fmla="*/ 152117 w 175827"/>
                <a:gd name="connsiteY10" fmla="*/ 8036 h 172238"/>
                <a:gd name="connsiteX11" fmla="*/ 129870 w 175827"/>
                <a:gd name="connsiteY11" fmla="*/ 3371 h 172238"/>
                <a:gd name="connsiteX12" fmla="*/ 67075 w 175827"/>
                <a:gd name="connsiteY12" fmla="*/ 37101 h 172238"/>
                <a:gd name="connsiteX13" fmla="*/ 56668 w 175827"/>
                <a:gd name="connsiteY13" fmla="*/ 37819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827" h="172238">
                  <a:moveTo>
                    <a:pt x="56668" y="37819"/>
                  </a:moveTo>
                  <a:cubicBezTo>
                    <a:pt x="43033" y="44278"/>
                    <a:pt x="27603" y="46790"/>
                    <a:pt x="14326" y="53966"/>
                  </a:cubicBezTo>
                  <a:cubicBezTo>
                    <a:pt x="-1462" y="62219"/>
                    <a:pt x="-3615" y="70114"/>
                    <a:pt x="4997" y="85544"/>
                  </a:cubicBezTo>
                  <a:cubicBezTo>
                    <a:pt x="9662" y="94155"/>
                    <a:pt x="18991" y="100614"/>
                    <a:pt x="18991" y="111738"/>
                  </a:cubicBezTo>
                  <a:cubicBezTo>
                    <a:pt x="27962" y="129321"/>
                    <a:pt x="39086" y="145468"/>
                    <a:pt x="49851" y="161616"/>
                  </a:cubicBezTo>
                  <a:cubicBezTo>
                    <a:pt x="54515" y="168792"/>
                    <a:pt x="60616" y="174534"/>
                    <a:pt x="70304" y="173457"/>
                  </a:cubicBezTo>
                  <a:cubicBezTo>
                    <a:pt x="71380" y="173098"/>
                    <a:pt x="72457" y="172739"/>
                    <a:pt x="73534" y="172381"/>
                  </a:cubicBezTo>
                  <a:cubicBezTo>
                    <a:pt x="104034" y="171663"/>
                    <a:pt x="126641" y="154080"/>
                    <a:pt x="149606" y="137215"/>
                  </a:cubicBezTo>
                  <a:cubicBezTo>
                    <a:pt x="154629" y="133627"/>
                    <a:pt x="155347" y="128603"/>
                    <a:pt x="153194" y="123221"/>
                  </a:cubicBezTo>
                  <a:cubicBezTo>
                    <a:pt x="163959" y="108868"/>
                    <a:pt x="173289" y="94155"/>
                    <a:pt x="177953" y="76573"/>
                  </a:cubicBezTo>
                  <a:cubicBezTo>
                    <a:pt x="179389" y="50019"/>
                    <a:pt x="166112" y="28848"/>
                    <a:pt x="152117" y="8036"/>
                  </a:cubicBezTo>
                  <a:cubicBezTo>
                    <a:pt x="145659" y="-1294"/>
                    <a:pt x="139558" y="-2011"/>
                    <a:pt x="129870" y="3371"/>
                  </a:cubicBezTo>
                  <a:cubicBezTo>
                    <a:pt x="109058" y="14854"/>
                    <a:pt x="89681" y="28489"/>
                    <a:pt x="67075" y="37101"/>
                  </a:cubicBezTo>
                  <a:cubicBezTo>
                    <a:pt x="63845" y="39254"/>
                    <a:pt x="60257" y="36025"/>
                    <a:pt x="56668" y="3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29BED9-CC4F-3D83-5635-996085F76FBA}"/>
                </a:ext>
              </a:extLst>
            </p:cNvPr>
            <p:cNvSpPr/>
            <p:nvPr/>
          </p:nvSpPr>
          <p:spPr>
            <a:xfrm>
              <a:off x="7629099" y="1501105"/>
              <a:ext cx="172239" cy="157886"/>
            </a:xfrm>
            <a:custGeom>
              <a:avLst/>
              <a:gdLst>
                <a:gd name="connsiteX0" fmla="*/ 22038 w 172238"/>
                <a:gd name="connsiteY0" fmla="*/ 103364 h 157885"/>
                <a:gd name="connsiteX1" fmla="*/ 40698 w 172238"/>
                <a:gd name="connsiteY1" fmla="*/ 144988 h 157885"/>
                <a:gd name="connsiteX2" fmla="*/ 73351 w 172238"/>
                <a:gd name="connsiteY2" fmla="*/ 157189 h 157885"/>
                <a:gd name="connsiteX3" fmla="*/ 91293 w 172238"/>
                <a:gd name="connsiteY3" fmla="*/ 150730 h 157885"/>
                <a:gd name="connsiteX4" fmla="*/ 164135 w 172238"/>
                <a:gd name="connsiteY4" fmla="*/ 90446 h 157885"/>
                <a:gd name="connsiteX5" fmla="*/ 169518 w 172238"/>
                <a:gd name="connsiteY5" fmla="*/ 67840 h 157885"/>
                <a:gd name="connsiteX6" fmla="*/ 167006 w 172238"/>
                <a:gd name="connsiteY6" fmla="*/ 34109 h 157885"/>
                <a:gd name="connsiteX7" fmla="*/ 155523 w 172238"/>
                <a:gd name="connsiteY7" fmla="*/ 16168 h 157885"/>
                <a:gd name="connsiteX8" fmla="*/ 126817 w 172238"/>
                <a:gd name="connsiteY8" fmla="*/ 21 h 157885"/>
                <a:gd name="connsiteX9" fmla="*/ 13068 w 172238"/>
                <a:gd name="connsiteY9" fmla="*/ 36980 h 157885"/>
                <a:gd name="connsiteX10" fmla="*/ 4814 w 172238"/>
                <a:gd name="connsiteY10" fmla="*/ 67122 h 157885"/>
                <a:gd name="connsiteX11" fmla="*/ 23115 w 172238"/>
                <a:gd name="connsiteY11" fmla="*/ 96187 h 157885"/>
                <a:gd name="connsiteX12" fmla="*/ 22038 w 172238"/>
                <a:gd name="connsiteY12" fmla="*/ 103364 h 1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238" h="157885">
                  <a:moveTo>
                    <a:pt x="22038" y="103364"/>
                  </a:moveTo>
                  <a:cubicBezTo>
                    <a:pt x="24191" y="119152"/>
                    <a:pt x="37109" y="129917"/>
                    <a:pt x="40698" y="144988"/>
                  </a:cubicBezTo>
                  <a:cubicBezTo>
                    <a:pt x="51462" y="161853"/>
                    <a:pt x="55051" y="163289"/>
                    <a:pt x="73351" y="157189"/>
                  </a:cubicBezTo>
                  <a:cubicBezTo>
                    <a:pt x="79451" y="155036"/>
                    <a:pt x="85193" y="152524"/>
                    <a:pt x="91293" y="150730"/>
                  </a:cubicBezTo>
                  <a:cubicBezTo>
                    <a:pt x="117487" y="132788"/>
                    <a:pt x="143682" y="114846"/>
                    <a:pt x="164135" y="90446"/>
                  </a:cubicBezTo>
                  <a:cubicBezTo>
                    <a:pt x="168800" y="83628"/>
                    <a:pt x="165571" y="75016"/>
                    <a:pt x="169518" y="67840"/>
                  </a:cubicBezTo>
                  <a:cubicBezTo>
                    <a:pt x="176695" y="55998"/>
                    <a:pt x="175977" y="44874"/>
                    <a:pt x="167006" y="34109"/>
                  </a:cubicBezTo>
                  <a:cubicBezTo>
                    <a:pt x="162341" y="28727"/>
                    <a:pt x="158753" y="22268"/>
                    <a:pt x="155523" y="16168"/>
                  </a:cubicBezTo>
                  <a:cubicBezTo>
                    <a:pt x="149423" y="3968"/>
                    <a:pt x="140453" y="-338"/>
                    <a:pt x="126817" y="21"/>
                  </a:cubicBezTo>
                  <a:cubicBezTo>
                    <a:pt x="85193" y="1815"/>
                    <a:pt x="47874" y="14374"/>
                    <a:pt x="13068" y="36980"/>
                  </a:cubicBezTo>
                  <a:cubicBezTo>
                    <a:pt x="508" y="45233"/>
                    <a:pt x="-4515" y="53845"/>
                    <a:pt x="4814" y="67122"/>
                  </a:cubicBezTo>
                  <a:cubicBezTo>
                    <a:pt x="12709" y="75734"/>
                    <a:pt x="18091" y="85781"/>
                    <a:pt x="23115" y="96187"/>
                  </a:cubicBezTo>
                  <a:cubicBezTo>
                    <a:pt x="22038" y="98340"/>
                    <a:pt x="21321" y="100852"/>
                    <a:pt x="22038" y="10336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96EBA30-491D-9310-9BFF-1FDEECD1E3AA}"/>
                </a:ext>
              </a:extLst>
            </p:cNvPr>
            <p:cNvSpPr/>
            <p:nvPr/>
          </p:nvSpPr>
          <p:spPr>
            <a:xfrm>
              <a:off x="7823216" y="1430832"/>
              <a:ext cx="143532" cy="154297"/>
            </a:xfrm>
            <a:custGeom>
              <a:avLst/>
              <a:gdLst>
                <a:gd name="connsiteX0" fmla="*/ 159 w 143532"/>
                <a:gd name="connsiteY0" fmla="*/ 105818 h 154297"/>
                <a:gd name="connsiteX1" fmla="*/ 159 w 143532"/>
                <a:gd name="connsiteY1" fmla="*/ 148877 h 154297"/>
                <a:gd name="connsiteX2" fmla="*/ 68696 w 143532"/>
                <a:gd name="connsiteY2" fmla="*/ 146007 h 154297"/>
                <a:gd name="connsiteX3" fmla="*/ 137592 w 143532"/>
                <a:gd name="connsiteY3" fmla="*/ 112277 h 154297"/>
                <a:gd name="connsiteX4" fmla="*/ 143333 w 143532"/>
                <a:gd name="connsiteY4" fmla="*/ 91464 h 154297"/>
                <a:gd name="connsiteX5" fmla="*/ 93097 w 143532"/>
                <a:gd name="connsiteY5" fmla="*/ 6780 h 154297"/>
                <a:gd name="connsiteX6" fmla="*/ 76949 w 143532"/>
                <a:gd name="connsiteY6" fmla="*/ 1398 h 154297"/>
                <a:gd name="connsiteX7" fmla="*/ 159 w 143532"/>
                <a:gd name="connsiteY7" fmla="*/ 105818 h 1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32" h="154297">
                  <a:moveTo>
                    <a:pt x="159" y="105818"/>
                  </a:moveTo>
                  <a:cubicBezTo>
                    <a:pt x="-199" y="120171"/>
                    <a:pt x="159" y="134524"/>
                    <a:pt x="159" y="148877"/>
                  </a:cubicBezTo>
                  <a:cubicBezTo>
                    <a:pt x="23484" y="157489"/>
                    <a:pt x="46449" y="159283"/>
                    <a:pt x="68696" y="146007"/>
                  </a:cubicBezTo>
                  <a:cubicBezTo>
                    <a:pt x="92020" y="135601"/>
                    <a:pt x="116421" y="127706"/>
                    <a:pt x="137592" y="112277"/>
                  </a:cubicBezTo>
                  <a:cubicBezTo>
                    <a:pt x="145486" y="106535"/>
                    <a:pt x="149074" y="101153"/>
                    <a:pt x="143333" y="91464"/>
                  </a:cubicBezTo>
                  <a:cubicBezTo>
                    <a:pt x="126468" y="63476"/>
                    <a:pt x="109603" y="35128"/>
                    <a:pt x="93097" y="6780"/>
                  </a:cubicBezTo>
                  <a:cubicBezTo>
                    <a:pt x="89150" y="-38"/>
                    <a:pt x="84844" y="-1473"/>
                    <a:pt x="76949" y="1398"/>
                  </a:cubicBezTo>
                  <a:cubicBezTo>
                    <a:pt x="32095" y="17545"/>
                    <a:pt x="1954" y="58093"/>
                    <a:pt x="159" y="10581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917EEF0-D8BF-055B-EDF1-8E7D30650FA7}"/>
                </a:ext>
              </a:extLst>
            </p:cNvPr>
            <p:cNvSpPr/>
            <p:nvPr/>
          </p:nvSpPr>
          <p:spPr>
            <a:xfrm>
              <a:off x="7713732" y="1346074"/>
              <a:ext cx="161474" cy="114826"/>
            </a:xfrm>
            <a:custGeom>
              <a:avLst/>
              <a:gdLst>
                <a:gd name="connsiteX0" fmla="*/ 560 w 161473"/>
                <a:gd name="connsiteY0" fmla="*/ 52785 h 114825"/>
                <a:gd name="connsiteX1" fmla="*/ 60843 w 161473"/>
                <a:gd name="connsiteY1" fmla="*/ 117733 h 114825"/>
                <a:gd name="connsiteX2" fmla="*/ 154498 w 161473"/>
                <a:gd name="connsiteY2" fmla="*/ 62114 h 114825"/>
                <a:gd name="connsiteX3" fmla="*/ 162392 w 161473"/>
                <a:gd name="connsiteY3" fmla="*/ 23002 h 114825"/>
                <a:gd name="connsiteX4" fmla="*/ 135480 w 161473"/>
                <a:gd name="connsiteY4" fmla="*/ 395 h 114825"/>
                <a:gd name="connsiteX5" fmla="*/ 8095 w 161473"/>
                <a:gd name="connsiteY5" fmla="*/ 43096 h 114825"/>
                <a:gd name="connsiteX6" fmla="*/ 560 w 161473"/>
                <a:gd name="connsiteY6" fmla="*/ 52785 h 11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73" h="114825">
                  <a:moveTo>
                    <a:pt x="560" y="52785"/>
                  </a:moveTo>
                  <a:cubicBezTo>
                    <a:pt x="-4823" y="84721"/>
                    <a:pt x="29625" y="123474"/>
                    <a:pt x="60843" y="117733"/>
                  </a:cubicBezTo>
                  <a:cubicBezTo>
                    <a:pt x="98162" y="110915"/>
                    <a:pt x="130456" y="92615"/>
                    <a:pt x="154498" y="62114"/>
                  </a:cubicBezTo>
                  <a:cubicBezTo>
                    <a:pt x="163469" y="50632"/>
                    <a:pt x="165622" y="37355"/>
                    <a:pt x="162392" y="23002"/>
                  </a:cubicBezTo>
                  <a:cubicBezTo>
                    <a:pt x="158804" y="7572"/>
                    <a:pt x="151269" y="-2117"/>
                    <a:pt x="135480" y="395"/>
                  </a:cubicBezTo>
                  <a:cubicBezTo>
                    <a:pt x="87397" y="1831"/>
                    <a:pt x="46131" y="17619"/>
                    <a:pt x="8095" y="43096"/>
                  </a:cubicBezTo>
                  <a:cubicBezTo>
                    <a:pt x="4507" y="45608"/>
                    <a:pt x="1277" y="48120"/>
                    <a:pt x="560" y="5278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F779A-B6EE-D0D5-87EC-BD82D86059B8}"/>
                </a:ext>
              </a:extLst>
            </p:cNvPr>
            <p:cNvSpPr/>
            <p:nvPr/>
          </p:nvSpPr>
          <p:spPr>
            <a:xfrm>
              <a:off x="7574840" y="1382353"/>
              <a:ext cx="136356" cy="132768"/>
            </a:xfrm>
            <a:custGeom>
              <a:avLst/>
              <a:gdLst>
                <a:gd name="connsiteX0" fmla="*/ 134427 w 136355"/>
                <a:gd name="connsiteY0" fmla="*/ 67819 h 132767"/>
                <a:gd name="connsiteX1" fmla="*/ 110027 w 136355"/>
                <a:gd name="connsiteY1" fmla="*/ 30142 h 132767"/>
                <a:gd name="connsiteX2" fmla="*/ 54049 w 136355"/>
                <a:gd name="connsiteY2" fmla="*/ 0 h 132767"/>
                <a:gd name="connsiteX3" fmla="*/ 4889 w 136355"/>
                <a:gd name="connsiteY3" fmla="*/ 19018 h 132767"/>
                <a:gd name="connsiteX4" fmla="*/ 4530 w 136355"/>
                <a:gd name="connsiteY4" fmla="*/ 54901 h 132767"/>
                <a:gd name="connsiteX5" fmla="*/ 8836 w 136355"/>
                <a:gd name="connsiteY5" fmla="*/ 90425 h 132767"/>
                <a:gd name="connsiteX6" fmla="*/ 26060 w 136355"/>
                <a:gd name="connsiteY6" fmla="*/ 129179 h 132767"/>
                <a:gd name="connsiteX7" fmla="*/ 45437 w 136355"/>
                <a:gd name="connsiteY7" fmla="*/ 133126 h 132767"/>
                <a:gd name="connsiteX8" fmla="*/ 128327 w 136355"/>
                <a:gd name="connsiteY8" fmla="*/ 87196 h 132767"/>
                <a:gd name="connsiteX9" fmla="*/ 134427 w 136355"/>
                <a:gd name="connsiteY9" fmla="*/ 67819 h 13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355" h="132767">
                  <a:moveTo>
                    <a:pt x="134427" y="67819"/>
                  </a:moveTo>
                  <a:cubicBezTo>
                    <a:pt x="126174" y="55619"/>
                    <a:pt x="119356" y="41983"/>
                    <a:pt x="110027" y="30142"/>
                  </a:cubicBezTo>
                  <a:cubicBezTo>
                    <a:pt x="96032" y="11841"/>
                    <a:pt x="77373" y="359"/>
                    <a:pt x="54049" y="0"/>
                  </a:cubicBezTo>
                  <a:cubicBezTo>
                    <a:pt x="35390" y="1076"/>
                    <a:pt x="17807" y="6100"/>
                    <a:pt x="4889" y="19018"/>
                  </a:cubicBezTo>
                  <a:cubicBezTo>
                    <a:pt x="-5517" y="29424"/>
                    <a:pt x="3813" y="43060"/>
                    <a:pt x="4530" y="54901"/>
                  </a:cubicBezTo>
                  <a:cubicBezTo>
                    <a:pt x="5248" y="66743"/>
                    <a:pt x="7042" y="78584"/>
                    <a:pt x="8836" y="90425"/>
                  </a:cubicBezTo>
                  <a:cubicBezTo>
                    <a:pt x="10989" y="104779"/>
                    <a:pt x="17807" y="117338"/>
                    <a:pt x="26060" y="129179"/>
                  </a:cubicBezTo>
                  <a:cubicBezTo>
                    <a:pt x="31802" y="137073"/>
                    <a:pt x="37184" y="138150"/>
                    <a:pt x="45437" y="133126"/>
                  </a:cubicBezTo>
                  <a:cubicBezTo>
                    <a:pt x="72708" y="117338"/>
                    <a:pt x="100338" y="101908"/>
                    <a:pt x="128327" y="87196"/>
                  </a:cubicBezTo>
                  <a:cubicBezTo>
                    <a:pt x="137657" y="82172"/>
                    <a:pt x="140886" y="77149"/>
                    <a:pt x="134427" y="6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C55B103-DC87-7653-5515-1C9FBBC2A531}"/>
                </a:ext>
              </a:extLst>
            </p:cNvPr>
            <p:cNvSpPr/>
            <p:nvPr/>
          </p:nvSpPr>
          <p:spPr>
            <a:xfrm>
              <a:off x="7436197" y="1497762"/>
              <a:ext cx="150709" cy="118414"/>
            </a:xfrm>
            <a:custGeom>
              <a:avLst/>
              <a:gdLst>
                <a:gd name="connsiteX0" fmla="*/ 149991 w 150709"/>
                <a:gd name="connsiteY0" fmla="*/ 74054 h 118414"/>
                <a:gd name="connsiteX1" fmla="*/ 89349 w 150709"/>
                <a:gd name="connsiteY1" fmla="*/ 493 h 118414"/>
                <a:gd name="connsiteX2" fmla="*/ 0 w 150709"/>
                <a:gd name="connsiteY2" fmla="*/ 99531 h 118414"/>
                <a:gd name="connsiteX3" fmla="*/ 43419 w 150709"/>
                <a:gd name="connsiteY3" fmla="*/ 119267 h 118414"/>
                <a:gd name="connsiteX4" fmla="*/ 149991 w 150709"/>
                <a:gd name="connsiteY4" fmla="*/ 7405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09" h="118414">
                  <a:moveTo>
                    <a:pt x="149991" y="74054"/>
                  </a:moveTo>
                  <a:cubicBezTo>
                    <a:pt x="160398" y="40324"/>
                    <a:pt x="122720" y="-5248"/>
                    <a:pt x="89349" y="493"/>
                  </a:cubicBezTo>
                  <a:cubicBezTo>
                    <a:pt x="49160" y="7311"/>
                    <a:pt x="3229" y="58265"/>
                    <a:pt x="0" y="99531"/>
                  </a:cubicBezTo>
                  <a:cubicBezTo>
                    <a:pt x="8971" y="118549"/>
                    <a:pt x="25477" y="121061"/>
                    <a:pt x="43419" y="119267"/>
                  </a:cubicBezTo>
                  <a:cubicBezTo>
                    <a:pt x="83608" y="114961"/>
                    <a:pt x="119132" y="100607"/>
                    <a:pt x="149991" y="7405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1632426-0D7D-F357-725F-9164477DBC79}"/>
                </a:ext>
              </a:extLst>
            </p:cNvPr>
            <p:cNvSpPr/>
            <p:nvPr/>
          </p:nvSpPr>
          <p:spPr>
            <a:xfrm>
              <a:off x="7948111" y="2069789"/>
              <a:ext cx="204534" cy="172239"/>
            </a:xfrm>
            <a:custGeom>
              <a:avLst/>
              <a:gdLst>
                <a:gd name="connsiteX0" fmla="*/ 7314 w 204533"/>
                <a:gd name="connsiteY0" fmla="*/ 120293 h 172238"/>
                <a:gd name="connsiteX1" fmla="*/ 39609 w 204533"/>
                <a:gd name="connsiteY1" fmla="*/ 168017 h 172238"/>
                <a:gd name="connsiteX2" fmla="*/ 61498 w 204533"/>
                <a:gd name="connsiteY2" fmla="*/ 171605 h 172238"/>
                <a:gd name="connsiteX3" fmla="*/ 97022 w 204533"/>
                <a:gd name="connsiteY3" fmla="*/ 154740 h 172238"/>
                <a:gd name="connsiteX4" fmla="*/ 161612 w 204533"/>
                <a:gd name="connsiteY4" fmla="*/ 130340 h 172238"/>
                <a:gd name="connsiteX5" fmla="*/ 205030 w 204533"/>
                <a:gd name="connsiteY5" fmla="*/ 72209 h 172238"/>
                <a:gd name="connsiteX6" fmla="*/ 89846 w 204533"/>
                <a:gd name="connsiteY6" fmla="*/ 9055 h 172238"/>
                <a:gd name="connsiteX7" fmla="*/ 58986 w 204533"/>
                <a:gd name="connsiteY7" fmla="*/ 26638 h 172238"/>
                <a:gd name="connsiteX8" fmla="*/ 138 w 204533"/>
                <a:gd name="connsiteY8" fmla="*/ 104863 h 172238"/>
                <a:gd name="connsiteX9" fmla="*/ 7314 w 204533"/>
                <a:gd name="connsiteY9" fmla="*/ 120293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533" h="172238">
                  <a:moveTo>
                    <a:pt x="7314" y="120293"/>
                  </a:moveTo>
                  <a:cubicBezTo>
                    <a:pt x="10544" y="141464"/>
                    <a:pt x="26691" y="153664"/>
                    <a:pt x="39609" y="168017"/>
                  </a:cubicBezTo>
                  <a:cubicBezTo>
                    <a:pt x="46427" y="175553"/>
                    <a:pt x="52886" y="176629"/>
                    <a:pt x="61498" y="171605"/>
                  </a:cubicBezTo>
                  <a:cubicBezTo>
                    <a:pt x="72981" y="165146"/>
                    <a:pt x="85181" y="160123"/>
                    <a:pt x="97022" y="154740"/>
                  </a:cubicBezTo>
                  <a:cubicBezTo>
                    <a:pt x="121423" y="154382"/>
                    <a:pt x="140082" y="138952"/>
                    <a:pt x="161612" y="130340"/>
                  </a:cubicBezTo>
                  <a:cubicBezTo>
                    <a:pt x="187806" y="119934"/>
                    <a:pt x="208619" y="105222"/>
                    <a:pt x="205030" y="72209"/>
                  </a:cubicBezTo>
                  <a:cubicBezTo>
                    <a:pt x="189242" y="10849"/>
                    <a:pt x="141876" y="-15346"/>
                    <a:pt x="89846" y="9055"/>
                  </a:cubicBezTo>
                  <a:cubicBezTo>
                    <a:pt x="79081" y="14079"/>
                    <a:pt x="69033" y="20896"/>
                    <a:pt x="58986" y="26638"/>
                  </a:cubicBezTo>
                  <a:cubicBezTo>
                    <a:pt x="29921" y="32738"/>
                    <a:pt x="-2374" y="75798"/>
                    <a:pt x="138" y="104863"/>
                  </a:cubicBezTo>
                  <a:cubicBezTo>
                    <a:pt x="497" y="111322"/>
                    <a:pt x="1932" y="117063"/>
                    <a:pt x="7314" y="12029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D20F527-195F-A434-2AE7-9A26F9D23083}"/>
                </a:ext>
              </a:extLst>
            </p:cNvPr>
            <p:cNvSpPr/>
            <p:nvPr/>
          </p:nvSpPr>
          <p:spPr>
            <a:xfrm>
              <a:off x="8146844" y="1966373"/>
              <a:ext cx="204534" cy="150709"/>
            </a:xfrm>
            <a:custGeom>
              <a:avLst/>
              <a:gdLst>
                <a:gd name="connsiteX0" fmla="*/ 4504 w 204533"/>
                <a:gd name="connsiteY0" fmla="*/ 82688 h 150709"/>
                <a:gd name="connsiteX1" fmla="*/ 557 w 204533"/>
                <a:gd name="connsiteY1" fmla="*/ 103141 h 150709"/>
                <a:gd name="connsiteX2" fmla="*/ 65505 w 204533"/>
                <a:gd name="connsiteY2" fmla="*/ 151942 h 150709"/>
                <a:gd name="connsiteX3" fmla="*/ 93853 w 204533"/>
                <a:gd name="connsiteY3" fmla="*/ 146201 h 150709"/>
                <a:gd name="connsiteX4" fmla="*/ 174949 w 204533"/>
                <a:gd name="connsiteY4" fmla="*/ 104218 h 150709"/>
                <a:gd name="connsiteX5" fmla="*/ 194684 w 204533"/>
                <a:gd name="connsiteY5" fmla="*/ 44293 h 150709"/>
                <a:gd name="connsiteX6" fmla="*/ 173154 w 204533"/>
                <a:gd name="connsiteY6" fmla="*/ 13792 h 150709"/>
                <a:gd name="connsiteX7" fmla="*/ 140860 w 204533"/>
                <a:gd name="connsiteY7" fmla="*/ 157 h 150709"/>
                <a:gd name="connsiteX8" fmla="*/ 4504 w 204533"/>
                <a:gd name="connsiteY8" fmla="*/ 82688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33" h="150709">
                  <a:moveTo>
                    <a:pt x="4504" y="82688"/>
                  </a:moveTo>
                  <a:cubicBezTo>
                    <a:pt x="1633" y="89147"/>
                    <a:pt x="-1237" y="95606"/>
                    <a:pt x="557" y="103141"/>
                  </a:cubicBezTo>
                  <a:cubicBezTo>
                    <a:pt x="7733" y="130771"/>
                    <a:pt x="35005" y="151942"/>
                    <a:pt x="65505" y="151942"/>
                  </a:cubicBezTo>
                  <a:cubicBezTo>
                    <a:pt x="74476" y="152301"/>
                    <a:pt x="84164" y="150148"/>
                    <a:pt x="93853" y="146201"/>
                  </a:cubicBezTo>
                  <a:cubicBezTo>
                    <a:pt x="122201" y="134359"/>
                    <a:pt x="148395" y="118930"/>
                    <a:pt x="174949" y="104218"/>
                  </a:cubicBezTo>
                  <a:cubicBezTo>
                    <a:pt x="211549" y="84482"/>
                    <a:pt x="211908" y="82688"/>
                    <a:pt x="194684" y="44293"/>
                  </a:cubicBezTo>
                  <a:cubicBezTo>
                    <a:pt x="189661" y="32810"/>
                    <a:pt x="182484" y="22404"/>
                    <a:pt x="173154" y="13792"/>
                  </a:cubicBezTo>
                  <a:cubicBezTo>
                    <a:pt x="164184" y="5180"/>
                    <a:pt x="153419" y="874"/>
                    <a:pt x="140860" y="157"/>
                  </a:cubicBezTo>
                  <a:cubicBezTo>
                    <a:pt x="87753" y="-2714"/>
                    <a:pt x="26034" y="34245"/>
                    <a:pt x="4504" y="8268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B79620F-5BB0-8EFE-A9F7-39C487F90087}"/>
                </a:ext>
              </a:extLst>
            </p:cNvPr>
            <p:cNvSpPr/>
            <p:nvPr/>
          </p:nvSpPr>
          <p:spPr>
            <a:xfrm>
              <a:off x="8052021" y="1817256"/>
              <a:ext cx="204534" cy="161474"/>
            </a:xfrm>
            <a:custGeom>
              <a:avLst/>
              <a:gdLst>
                <a:gd name="connsiteX0" fmla="*/ 3519 w 204533"/>
                <a:gd name="connsiteY0" fmla="*/ 76431 h 161474"/>
                <a:gd name="connsiteX1" fmla="*/ 3519 w 204533"/>
                <a:gd name="connsiteY1" fmla="*/ 99755 h 161474"/>
                <a:gd name="connsiteX2" fmla="*/ 37967 w 204533"/>
                <a:gd name="connsiteY2" fmla="*/ 156450 h 161474"/>
                <a:gd name="connsiteX3" fmla="*/ 56626 w 204533"/>
                <a:gd name="connsiteY3" fmla="*/ 162192 h 161474"/>
                <a:gd name="connsiteX4" fmla="*/ 195494 w 204533"/>
                <a:gd name="connsiteY4" fmla="*/ 87555 h 161474"/>
                <a:gd name="connsiteX5" fmla="*/ 204465 w 204533"/>
                <a:gd name="connsiteY5" fmla="*/ 72125 h 161474"/>
                <a:gd name="connsiteX6" fmla="*/ 121575 w 204533"/>
                <a:gd name="connsiteY6" fmla="*/ 0 h 161474"/>
                <a:gd name="connsiteX7" fmla="*/ 3519 w 204533"/>
                <a:gd name="connsiteY7" fmla="*/ 7643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61474">
                  <a:moveTo>
                    <a:pt x="3519" y="76431"/>
                  </a:moveTo>
                  <a:cubicBezTo>
                    <a:pt x="-428" y="84325"/>
                    <a:pt x="-1863" y="91502"/>
                    <a:pt x="3519" y="99755"/>
                  </a:cubicBezTo>
                  <a:cubicBezTo>
                    <a:pt x="15360" y="118414"/>
                    <a:pt x="26843" y="137432"/>
                    <a:pt x="37967" y="156450"/>
                  </a:cubicBezTo>
                  <a:cubicBezTo>
                    <a:pt x="42632" y="164703"/>
                    <a:pt x="47655" y="167215"/>
                    <a:pt x="56626" y="162192"/>
                  </a:cubicBezTo>
                  <a:cubicBezTo>
                    <a:pt x="102915" y="137073"/>
                    <a:pt x="149204" y="112314"/>
                    <a:pt x="195494" y="87555"/>
                  </a:cubicBezTo>
                  <a:cubicBezTo>
                    <a:pt x="201594" y="84325"/>
                    <a:pt x="205541" y="80737"/>
                    <a:pt x="204465" y="72125"/>
                  </a:cubicBezTo>
                  <a:cubicBezTo>
                    <a:pt x="199441" y="33012"/>
                    <a:pt x="164275" y="718"/>
                    <a:pt x="121575" y="0"/>
                  </a:cubicBezTo>
                  <a:cubicBezTo>
                    <a:pt x="71697" y="5382"/>
                    <a:pt x="28637" y="26195"/>
                    <a:pt x="3519" y="7643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35D9EEC-6BE9-DD93-6DDF-DFF0C400B489}"/>
                </a:ext>
              </a:extLst>
            </p:cNvPr>
            <p:cNvSpPr/>
            <p:nvPr/>
          </p:nvSpPr>
          <p:spPr>
            <a:xfrm>
              <a:off x="7771521" y="1765880"/>
              <a:ext cx="200945" cy="161474"/>
            </a:xfrm>
            <a:custGeom>
              <a:avLst/>
              <a:gdLst>
                <a:gd name="connsiteX0" fmla="*/ 32478 w 200945"/>
                <a:gd name="connsiteY0" fmla="*/ 154361 h 161474"/>
                <a:gd name="connsiteX1" fmla="*/ 54008 w 200945"/>
                <a:gd name="connsiteY1" fmla="*/ 160820 h 161474"/>
                <a:gd name="connsiteX2" fmla="*/ 195388 w 200945"/>
                <a:gd name="connsiteY2" fmla="*/ 82953 h 161474"/>
                <a:gd name="connsiteX3" fmla="*/ 204000 w 200945"/>
                <a:gd name="connsiteY3" fmla="*/ 69318 h 161474"/>
                <a:gd name="connsiteX4" fmla="*/ 115010 w 200945"/>
                <a:gd name="connsiteY4" fmla="*/ 63 h 161474"/>
                <a:gd name="connsiteX5" fmla="*/ 4131 w 200945"/>
                <a:gd name="connsiteY5" fmla="*/ 71830 h 161474"/>
                <a:gd name="connsiteX6" fmla="*/ 4490 w 200945"/>
                <a:gd name="connsiteY6" fmla="*/ 102330 h 161474"/>
                <a:gd name="connsiteX7" fmla="*/ 32478 w 200945"/>
                <a:gd name="connsiteY7" fmla="*/ 15436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45" h="161474">
                  <a:moveTo>
                    <a:pt x="32478" y="154361"/>
                  </a:moveTo>
                  <a:cubicBezTo>
                    <a:pt x="37861" y="164767"/>
                    <a:pt x="43961" y="166202"/>
                    <a:pt x="54008" y="160820"/>
                  </a:cubicBezTo>
                  <a:cubicBezTo>
                    <a:pt x="101015" y="134625"/>
                    <a:pt x="148381" y="108789"/>
                    <a:pt x="195388" y="82953"/>
                  </a:cubicBezTo>
                  <a:cubicBezTo>
                    <a:pt x="200770" y="80083"/>
                    <a:pt x="205435" y="77212"/>
                    <a:pt x="204000" y="69318"/>
                  </a:cubicBezTo>
                  <a:cubicBezTo>
                    <a:pt x="196823" y="34870"/>
                    <a:pt x="172781" y="-1731"/>
                    <a:pt x="115010" y="63"/>
                  </a:cubicBezTo>
                  <a:cubicBezTo>
                    <a:pt x="75538" y="5087"/>
                    <a:pt x="29608" y="20876"/>
                    <a:pt x="4131" y="71830"/>
                  </a:cubicBezTo>
                  <a:cubicBezTo>
                    <a:pt x="-893" y="82236"/>
                    <a:pt x="-1969" y="91565"/>
                    <a:pt x="4490" y="102330"/>
                  </a:cubicBezTo>
                  <a:cubicBezTo>
                    <a:pt x="14178" y="119554"/>
                    <a:pt x="23508" y="136778"/>
                    <a:pt x="32478" y="15436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2AA6B3-EBB8-BD09-6818-89611C7F0497}"/>
                </a:ext>
              </a:extLst>
            </p:cNvPr>
            <p:cNvSpPr/>
            <p:nvPr/>
          </p:nvSpPr>
          <p:spPr>
            <a:xfrm>
              <a:off x="7672603" y="2029452"/>
              <a:ext cx="211710" cy="161474"/>
            </a:xfrm>
            <a:custGeom>
              <a:avLst/>
              <a:gdLst>
                <a:gd name="connsiteX0" fmla="*/ 145032 w 211710"/>
                <a:gd name="connsiteY0" fmla="*/ 120800 h 161474"/>
                <a:gd name="connsiteX1" fmla="*/ 197062 w 211710"/>
                <a:gd name="connsiteY1" fmla="*/ 89940 h 161474"/>
                <a:gd name="connsiteX2" fmla="*/ 211415 w 211710"/>
                <a:gd name="connsiteY2" fmla="*/ 66257 h 161474"/>
                <a:gd name="connsiteX3" fmla="*/ 190244 w 211710"/>
                <a:gd name="connsiteY3" fmla="*/ 31092 h 161474"/>
                <a:gd name="connsiteX4" fmla="*/ 168356 w 211710"/>
                <a:gd name="connsiteY4" fmla="*/ 11356 h 161474"/>
                <a:gd name="connsiteX5" fmla="*/ 86901 w 211710"/>
                <a:gd name="connsiteY5" fmla="*/ 2744 h 161474"/>
                <a:gd name="connsiteX6" fmla="*/ 47430 w 211710"/>
                <a:gd name="connsiteY6" fmla="*/ 22480 h 161474"/>
                <a:gd name="connsiteX7" fmla="*/ 64 w 211710"/>
                <a:gd name="connsiteY7" fmla="*/ 96040 h 161474"/>
                <a:gd name="connsiteX8" fmla="*/ 37023 w 211710"/>
                <a:gd name="connsiteY8" fmla="*/ 155247 h 161474"/>
                <a:gd name="connsiteX9" fmla="*/ 57118 w 211710"/>
                <a:gd name="connsiteY9" fmla="*/ 159912 h 161474"/>
                <a:gd name="connsiteX10" fmla="*/ 118837 w 211710"/>
                <a:gd name="connsiteY10" fmla="*/ 127617 h 161474"/>
                <a:gd name="connsiteX11" fmla="*/ 145032 w 211710"/>
                <a:gd name="connsiteY11" fmla="*/ 120800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710" h="161474">
                  <a:moveTo>
                    <a:pt x="145032" y="120800"/>
                  </a:moveTo>
                  <a:cubicBezTo>
                    <a:pt x="162256" y="110035"/>
                    <a:pt x="180197" y="100705"/>
                    <a:pt x="197062" y="89940"/>
                  </a:cubicBezTo>
                  <a:cubicBezTo>
                    <a:pt x="206033" y="84199"/>
                    <a:pt x="214645" y="78458"/>
                    <a:pt x="211415" y="66257"/>
                  </a:cubicBezTo>
                  <a:cubicBezTo>
                    <a:pt x="207827" y="52622"/>
                    <a:pt x="209621" y="35398"/>
                    <a:pt x="190244" y="31092"/>
                  </a:cubicBezTo>
                  <a:cubicBezTo>
                    <a:pt x="184144" y="23556"/>
                    <a:pt x="179121" y="13868"/>
                    <a:pt x="168356" y="11356"/>
                  </a:cubicBezTo>
                  <a:cubicBezTo>
                    <a:pt x="141443" y="4897"/>
                    <a:pt x="115249" y="-4791"/>
                    <a:pt x="86901" y="2744"/>
                  </a:cubicBezTo>
                  <a:cubicBezTo>
                    <a:pt x="73624" y="9203"/>
                    <a:pt x="59271" y="14227"/>
                    <a:pt x="47430" y="22480"/>
                  </a:cubicBezTo>
                  <a:cubicBezTo>
                    <a:pt x="21594" y="40063"/>
                    <a:pt x="-1371" y="60157"/>
                    <a:pt x="64" y="96040"/>
                  </a:cubicBezTo>
                  <a:cubicBezTo>
                    <a:pt x="12264" y="115776"/>
                    <a:pt x="25182" y="135153"/>
                    <a:pt x="37023" y="155247"/>
                  </a:cubicBezTo>
                  <a:cubicBezTo>
                    <a:pt x="42765" y="164936"/>
                    <a:pt x="48147" y="164936"/>
                    <a:pt x="57118" y="159912"/>
                  </a:cubicBezTo>
                  <a:cubicBezTo>
                    <a:pt x="77213" y="148430"/>
                    <a:pt x="98025" y="138382"/>
                    <a:pt x="118837" y="127617"/>
                  </a:cubicBezTo>
                  <a:cubicBezTo>
                    <a:pt x="127808" y="127617"/>
                    <a:pt x="136779" y="125823"/>
                    <a:pt x="145032" y="12080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57CA58-2276-30D2-FAFB-563A07629FD5}"/>
                </a:ext>
              </a:extLst>
            </p:cNvPr>
            <p:cNvSpPr/>
            <p:nvPr/>
          </p:nvSpPr>
          <p:spPr>
            <a:xfrm>
              <a:off x="7861270" y="1924142"/>
              <a:ext cx="204534" cy="143532"/>
            </a:xfrm>
            <a:custGeom>
              <a:avLst/>
              <a:gdLst>
                <a:gd name="connsiteX0" fmla="*/ 30642 w 204533"/>
                <a:gd name="connsiteY0" fmla="*/ 130660 h 143532"/>
                <a:gd name="connsiteX1" fmla="*/ 33513 w 204533"/>
                <a:gd name="connsiteY1" fmla="*/ 132813 h 143532"/>
                <a:gd name="connsiteX2" fmla="*/ 66167 w 204533"/>
                <a:gd name="connsiteY2" fmla="*/ 139989 h 143532"/>
                <a:gd name="connsiteX3" fmla="*/ 200011 w 204533"/>
                <a:gd name="connsiteY3" fmla="*/ 80782 h 143532"/>
                <a:gd name="connsiteX4" fmla="*/ 205034 w 204533"/>
                <a:gd name="connsiteY4" fmla="*/ 68582 h 143532"/>
                <a:gd name="connsiteX5" fmla="*/ 138650 w 204533"/>
                <a:gd name="connsiteY5" fmla="*/ 404 h 143532"/>
                <a:gd name="connsiteX6" fmla="*/ 32078 w 204533"/>
                <a:gd name="connsiteY6" fmla="*/ 33775 h 143532"/>
                <a:gd name="connsiteX7" fmla="*/ 30642 w 204533"/>
                <a:gd name="connsiteY7" fmla="*/ 130660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43532">
                  <a:moveTo>
                    <a:pt x="30642" y="130660"/>
                  </a:moveTo>
                  <a:cubicBezTo>
                    <a:pt x="31360" y="131377"/>
                    <a:pt x="32436" y="132095"/>
                    <a:pt x="33513" y="132813"/>
                  </a:cubicBezTo>
                  <a:cubicBezTo>
                    <a:pt x="43919" y="148242"/>
                    <a:pt x="51454" y="149678"/>
                    <a:pt x="66167" y="139989"/>
                  </a:cubicBezTo>
                  <a:cubicBezTo>
                    <a:pt x="115685" y="131019"/>
                    <a:pt x="155874" y="101594"/>
                    <a:pt x="200011" y="80782"/>
                  </a:cubicBezTo>
                  <a:cubicBezTo>
                    <a:pt x="205034" y="78270"/>
                    <a:pt x="205752" y="73964"/>
                    <a:pt x="205034" y="68582"/>
                  </a:cubicBezTo>
                  <a:cubicBezTo>
                    <a:pt x="201805" y="34852"/>
                    <a:pt x="171304" y="2198"/>
                    <a:pt x="138650" y="404"/>
                  </a:cubicBezTo>
                  <a:cubicBezTo>
                    <a:pt x="99179" y="-2108"/>
                    <a:pt x="61143" y="6863"/>
                    <a:pt x="32078" y="33775"/>
                  </a:cubicBezTo>
                  <a:cubicBezTo>
                    <a:pt x="-9906" y="72888"/>
                    <a:pt x="-10982" y="94059"/>
                    <a:pt x="30642" y="130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14AD4F8-BE65-D0A8-45AC-117AFCF1B3E7}"/>
                </a:ext>
              </a:extLst>
            </p:cNvPr>
            <p:cNvSpPr/>
            <p:nvPr/>
          </p:nvSpPr>
          <p:spPr>
            <a:xfrm>
              <a:off x="7976206" y="1687437"/>
              <a:ext cx="190180" cy="139944"/>
            </a:xfrm>
            <a:custGeom>
              <a:avLst/>
              <a:gdLst>
                <a:gd name="connsiteX0" fmla="*/ 20127 w 190180"/>
                <a:gd name="connsiteY0" fmla="*/ 46929 h 139944"/>
                <a:gd name="connsiteX1" fmla="*/ 3621 w 190180"/>
                <a:gd name="connsiteY1" fmla="*/ 76712 h 139944"/>
                <a:gd name="connsiteX2" fmla="*/ 1109 w 190180"/>
                <a:gd name="connsiteY2" fmla="*/ 95372 h 139944"/>
                <a:gd name="connsiteX3" fmla="*/ 74310 w 190180"/>
                <a:gd name="connsiteY3" fmla="*/ 142020 h 139944"/>
                <a:gd name="connsiteX4" fmla="*/ 153971 w 190180"/>
                <a:gd name="connsiteY4" fmla="*/ 107213 h 139944"/>
                <a:gd name="connsiteX5" fmla="*/ 191289 w 190180"/>
                <a:gd name="connsiteY5" fmla="*/ 46929 h 139944"/>
                <a:gd name="connsiteX6" fmla="*/ 163659 w 190180"/>
                <a:gd name="connsiteY6" fmla="*/ 10329 h 139944"/>
                <a:gd name="connsiteX7" fmla="*/ 108758 w 190180"/>
                <a:gd name="connsiteY7" fmla="*/ 2793 h 139944"/>
                <a:gd name="connsiteX8" fmla="*/ 33762 w 190180"/>
                <a:gd name="connsiteY8" fmla="*/ 23964 h 139944"/>
                <a:gd name="connsiteX9" fmla="*/ 20127 w 190180"/>
                <a:gd name="connsiteY9" fmla="*/ 46929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180" h="139944">
                  <a:moveTo>
                    <a:pt x="20127" y="46929"/>
                  </a:moveTo>
                  <a:cubicBezTo>
                    <a:pt x="14744" y="56977"/>
                    <a:pt x="9003" y="66665"/>
                    <a:pt x="3621" y="76712"/>
                  </a:cubicBezTo>
                  <a:cubicBezTo>
                    <a:pt x="750" y="82454"/>
                    <a:pt x="-1403" y="88195"/>
                    <a:pt x="1109" y="95372"/>
                  </a:cubicBezTo>
                  <a:cubicBezTo>
                    <a:pt x="11156" y="128025"/>
                    <a:pt x="40580" y="147402"/>
                    <a:pt x="74310" y="142020"/>
                  </a:cubicBezTo>
                  <a:cubicBezTo>
                    <a:pt x="103734" y="137355"/>
                    <a:pt x="130647" y="125872"/>
                    <a:pt x="153971" y="107213"/>
                  </a:cubicBezTo>
                  <a:cubicBezTo>
                    <a:pt x="172989" y="91783"/>
                    <a:pt x="189854" y="73842"/>
                    <a:pt x="191289" y="46929"/>
                  </a:cubicBezTo>
                  <a:cubicBezTo>
                    <a:pt x="195236" y="26117"/>
                    <a:pt x="188060" y="16429"/>
                    <a:pt x="163659" y="10329"/>
                  </a:cubicBezTo>
                  <a:cubicBezTo>
                    <a:pt x="145359" y="7817"/>
                    <a:pt x="127058" y="5305"/>
                    <a:pt x="108758" y="2793"/>
                  </a:cubicBezTo>
                  <a:cubicBezTo>
                    <a:pt x="78975" y="-6895"/>
                    <a:pt x="57086" y="10687"/>
                    <a:pt x="33762" y="23964"/>
                  </a:cubicBezTo>
                  <a:cubicBezTo>
                    <a:pt x="25150" y="28988"/>
                    <a:pt x="20127" y="36523"/>
                    <a:pt x="20127" y="4692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93F9D27-EC0C-9158-A718-BDEB36D2F55C}"/>
                </a:ext>
              </a:extLst>
            </p:cNvPr>
            <p:cNvSpPr/>
            <p:nvPr/>
          </p:nvSpPr>
          <p:spPr>
            <a:xfrm>
              <a:off x="7691071" y="1625139"/>
              <a:ext cx="197357" cy="150709"/>
            </a:xfrm>
            <a:custGeom>
              <a:avLst/>
              <a:gdLst>
                <a:gd name="connsiteX0" fmla="*/ 69510 w 197357"/>
                <a:gd name="connsiteY0" fmla="*/ 152646 h 150709"/>
                <a:gd name="connsiteX1" fmla="*/ 182900 w 197357"/>
                <a:gd name="connsiteY1" fmla="*/ 80162 h 150709"/>
                <a:gd name="connsiteX2" fmla="*/ 194024 w 197357"/>
                <a:gd name="connsiteY2" fmla="*/ 42843 h 150709"/>
                <a:gd name="connsiteX3" fmla="*/ 186130 w 197357"/>
                <a:gd name="connsiteY3" fmla="*/ 25261 h 150709"/>
                <a:gd name="connsiteX4" fmla="*/ 99293 w 197357"/>
                <a:gd name="connsiteY4" fmla="*/ 4090 h 150709"/>
                <a:gd name="connsiteX5" fmla="*/ 71304 w 197357"/>
                <a:gd name="connsiteY5" fmla="*/ 15931 h 150709"/>
                <a:gd name="connsiteX6" fmla="*/ 57668 w 197357"/>
                <a:gd name="connsiteY6" fmla="*/ 26696 h 150709"/>
                <a:gd name="connsiteX7" fmla="*/ 6714 w 197357"/>
                <a:gd name="connsiteY7" fmla="*/ 67244 h 150709"/>
                <a:gd name="connsiteX8" fmla="*/ 614 w 197357"/>
                <a:gd name="connsiteY8" fmla="*/ 92003 h 150709"/>
                <a:gd name="connsiteX9" fmla="*/ 69510 w 197357"/>
                <a:gd name="connsiteY9" fmla="*/ 152646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357" h="150709">
                  <a:moveTo>
                    <a:pt x="69510" y="152646"/>
                  </a:moveTo>
                  <a:cubicBezTo>
                    <a:pt x="117593" y="145469"/>
                    <a:pt x="157064" y="123580"/>
                    <a:pt x="182900" y="80162"/>
                  </a:cubicBezTo>
                  <a:cubicBezTo>
                    <a:pt x="197971" y="70115"/>
                    <a:pt x="201918" y="58273"/>
                    <a:pt x="194024" y="42843"/>
                  </a:cubicBezTo>
                  <a:cubicBezTo>
                    <a:pt x="191153" y="37102"/>
                    <a:pt x="189359" y="30643"/>
                    <a:pt x="186130" y="25261"/>
                  </a:cubicBezTo>
                  <a:cubicBezTo>
                    <a:pt x="161370" y="1219"/>
                    <a:pt x="132305" y="-5240"/>
                    <a:pt x="99293" y="4090"/>
                  </a:cubicBezTo>
                  <a:cubicBezTo>
                    <a:pt x="89604" y="6960"/>
                    <a:pt x="80992" y="12343"/>
                    <a:pt x="71304" y="15931"/>
                  </a:cubicBezTo>
                  <a:cubicBezTo>
                    <a:pt x="66280" y="18802"/>
                    <a:pt x="63768" y="24543"/>
                    <a:pt x="57668" y="26696"/>
                  </a:cubicBezTo>
                  <a:cubicBezTo>
                    <a:pt x="35780" y="33873"/>
                    <a:pt x="21785" y="51455"/>
                    <a:pt x="6714" y="67244"/>
                  </a:cubicBezTo>
                  <a:cubicBezTo>
                    <a:pt x="-104" y="74420"/>
                    <a:pt x="-821" y="82674"/>
                    <a:pt x="614" y="92003"/>
                  </a:cubicBezTo>
                  <a:cubicBezTo>
                    <a:pt x="-1539" y="127886"/>
                    <a:pt x="31474" y="158387"/>
                    <a:pt x="69510" y="15264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68DAC4B-5D2B-3548-33EB-6359EBEE41F3}"/>
                </a:ext>
              </a:extLst>
            </p:cNvPr>
            <p:cNvSpPr/>
            <p:nvPr/>
          </p:nvSpPr>
          <p:spPr>
            <a:xfrm>
              <a:off x="8215579" y="2125245"/>
              <a:ext cx="183004" cy="150709"/>
            </a:xfrm>
            <a:custGeom>
              <a:avLst/>
              <a:gdLst>
                <a:gd name="connsiteX0" fmla="*/ 38394 w 183003"/>
                <a:gd name="connsiteY0" fmla="*/ 53713 h 150709"/>
                <a:gd name="connsiteX1" fmla="*/ 30141 w 183003"/>
                <a:gd name="connsiteY1" fmla="*/ 55507 h 150709"/>
                <a:gd name="connsiteX2" fmla="*/ 2870 w 183003"/>
                <a:gd name="connsiteY2" fmla="*/ 93543 h 150709"/>
                <a:gd name="connsiteX3" fmla="*/ 28705 w 183003"/>
                <a:gd name="connsiteY3" fmla="*/ 137320 h 150709"/>
                <a:gd name="connsiteX4" fmla="*/ 53465 w 183003"/>
                <a:gd name="connsiteY4" fmla="*/ 150238 h 150709"/>
                <a:gd name="connsiteX5" fmla="*/ 56335 w 183003"/>
                <a:gd name="connsiteY5" fmla="*/ 151315 h 150709"/>
                <a:gd name="connsiteX6" fmla="*/ 181567 w 183003"/>
                <a:gd name="connsiteY6" fmla="*/ 96414 h 150709"/>
                <a:gd name="connsiteX7" fmla="*/ 155373 w 183003"/>
                <a:gd name="connsiteY7" fmla="*/ 8500 h 150709"/>
                <a:gd name="connsiteX8" fmla="*/ 129537 w 183003"/>
                <a:gd name="connsiteY8" fmla="*/ 3835 h 150709"/>
                <a:gd name="connsiteX9" fmla="*/ 38394 w 183003"/>
                <a:gd name="connsiteY9" fmla="*/ 53713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03" h="150709">
                  <a:moveTo>
                    <a:pt x="38394" y="53713"/>
                  </a:moveTo>
                  <a:cubicBezTo>
                    <a:pt x="35882" y="55866"/>
                    <a:pt x="33011" y="55507"/>
                    <a:pt x="30141" y="55507"/>
                  </a:cubicBezTo>
                  <a:cubicBezTo>
                    <a:pt x="4305" y="55866"/>
                    <a:pt x="-5384" y="69501"/>
                    <a:pt x="2870" y="93543"/>
                  </a:cubicBezTo>
                  <a:cubicBezTo>
                    <a:pt x="8611" y="109690"/>
                    <a:pt x="18658" y="123685"/>
                    <a:pt x="28705" y="137320"/>
                  </a:cubicBezTo>
                  <a:cubicBezTo>
                    <a:pt x="34447" y="145574"/>
                    <a:pt x="42341" y="151315"/>
                    <a:pt x="53465" y="150238"/>
                  </a:cubicBezTo>
                  <a:cubicBezTo>
                    <a:pt x="54541" y="150597"/>
                    <a:pt x="55618" y="150597"/>
                    <a:pt x="56335" y="151315"/>
                  </a:cubicBezTo>
                  <a:cubicBezTo>
                    <a:pt x="110878" y="161721"/>
                    <a:pt x="149990" y="137320"/>
                    <a:pt x="181567" y="96414"/>
                  </a:cubicBezTo>
                  <a:cubicBezTo>
                    <a:pt x="192691" y="61248"/>
                    <a:pt x="177262" y="33977"/>
                    <a:pt x="155373" y="8500"/>
                  </a:cubicBezTo>
                  <a:cubicBezTo>
                    <a:pt x="147478" y="-830"/>
                    <a:pt x="140661" y="-2624"/>
                    <a:pt x="129537" y="3835"/>
                  </a:cubicBezTo>
                  <a:cubicBezTo>
                    <a:pt x="99395" y="21059"/>
                    <a:pt x="68894" y="36848"/>
                    <a:pt x="38394" y="5371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9C42C0-6D80-2411-B030-6B3C697C1BFF}"/>
                </a:ext>
              </a:extLst>
            </p:cNvPr>
            <p:cNvSpPr/>
            <p:nvPr/>
          </p:nvSpPr>
          <p:spPr>
            <a:xfrm>
              <a:off x="7600193" y="1892475"/>
              <a:ext cx="175827" cy="150709"/>
            </a:xfrm>
            <a:custGeom>
              <a:avLst/>
              <a:gdLst>
                <a:gd name="connsiteX0" fmla="*/ 122710 w 175827"/>
                <a:gd name="connsiteY0" fmla="*/ 124649 h 150709"/>
                <a:gd name="connsiteX1" fmla="*/ 158235 w 175827"/>
                <a:gd name="connsiteY1" fmla="*/ 97737 h 150709"/>
                <a:gd name="connsiteX2" fmla="*/ 168641 w 175827"/>
                <a:gd name="connsiteY2" fmla="*/ 23818 h 150709"/>
                <a:gd name="connsiteX3" fmla="*/ 113022 w 175827"/>
                <a:gd name="connsiteY3" fmla="*/ 1929 h 150709"/>
                <a:gd name="connsiteX4" fmla="*/ 55609 w 175827"/>
                <a:gd name="connsiteY4" fmla="*/ 22024 h 150709"/>
                <a:gd name="connsiteX5" fmla="*/ 1426 w 175827"/>
                <a:gd name="connsiteY5" fmla="*/ 110296 h 150709"/>
                <a:gd name="connsiteX6" fmla="*/ 13267 w 175827"/>
                <a:gd name="connsiteY6" fmla="*/ 117114 h 150709"/>
                <a:gd name="connsiteX7" fmla="*/ 60992 w 175827"/>
                <a:gd name="connsiteY7" fmla="*/ 146897 h 150709"/>
                <a:gd name="connsiteX8" fmla="*/ 77498 w 175827"/>
                <a:gd name="connsiteY8" fmla="*/ 149409 h 150709"/>
                <a:gd name="connsiteX9" fmla="*/ 122710 w 175827"/>
                <a:gd name="connsiteY9" fmla="*/ 124649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27" h="150709">
                  <a:moveTo>
                    <a:pt x="122710" y="124649"/>
                  </a:moveTo>
                  <a:cubicBezTo>
                    <a:pt x="134552" y="115679"/>
                    <a:pt x="147470" y="107426"/>
                    <a:pt x="158235" y="97737"/>
                  </a:cubicBezTo>
                  <a:cubicBezTo>
                    <a:pt x="179047" y="79437"/>
                    <a:pt x="182276" y="51089"/>
                    <a:pt x="168641" y="23818"/>
                  </a:cubicBezTo>
                  <a:cubicBezTo>
                    <a:pt x="157158" y="853"/>
                    <a:pt x="146034" y="-3094"/>
                    <a:pt x="113022" y="1929"/>
                  </a:cubicBezTo>
                  <a:cubicBezTo>
                    <a:pt x="92569" y="5159"/>
                    <a:pt x="73909" y="12694"/>
                    <a:pt x="55609" y="22024"/>
                  </a:cubicBezTo>
                  <a:cubicBezTo>
                    <a:pt x="19367" y="40324"/>
                    <a:pt x="-6469" y="65084"/>
                    <a:pt x="1426" y="110296"/>
                  </a:cubicBezTo>
                  <a:cubicBezTo>
                    <a:pt x="4655" y="113885"/>
                    <a:pt x="8243" y="117473"/>
                    <a:pt x="13267" y="117114"/>
                  </a:cubicBezTo>
                  <a:cubicBezTo>
                    <a:pt x="36591" y="115679"/>
                    <a:pt x="51662" y="126444"/>
                    <a:pt x="60992" y="146897"/>
                  </a:cubicBezTo>
                  <a:cubicBezTo>
                    <a:pt x="64939" y="155509"/>
                    <a:pt x="71398" y="152638"/>
                    <a:pt x="77498" y="149409"/>
                  </a:cubicBezTo>
                  <a:cubicBezTo>
                    <a:pt x="92569" y="141156"/>
                    <a:pt x="107640" y="132903"/>
                    <a:pt x="122710" y="12464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8107DD9-21A7-CAE5-8434-8CECF261DBCD}"/>
                </a:ext>
              </a:extLst>
            </p:cNvPr>
            <p:cNvSpPr/>
            <p:nvPr/>
          </p:nvSpPr>
          <p:spPr>
            <a:xfrm>
              <a:off x="7530044" y="1739838"/>
              <a:ext cx="190180" cy="147121"/>
            </a:xfrm>
            <a:custGeom>
              <a:avLst/>
              <a:gdLst>
                <a:gd name="connsiteX0" fmla="*/ 186400 w 190180"/>
                <a:gd name="connsiteY0" fmla="*/ 107201 h 147120"/>
                <a:gd name="connsiteX1" fmla="*/ 187476 w 190180"/>
                <a:gd name="connsiteY1" fmla="*/ 93206 h 147120"/>
                <a:gd name="connsiteX2" fmla="*/ 136522 w 190180"/>
                <a:gd name="connsiteY2" fmla="*/ 6728 h 147120"/>
                <a:gd name="connsiteX3" fmla="*/ 120734 w 190180"/>
                <a:gd name="connsiteY3" fmla="*/ 2422 h 147120"/>
                <a:gd name="connsiteX4" fmla="*/ 8061 w 190180"/>
                <a:gd name="connsiteY4" fmla="*/ 65218 h 147120"/>
                <a:gd name="connsiteX5" fmla="*/ 525 w 190180"/>
                <a:gd name="connsiteY5" fmla="*/ 81365 h 147120"/>
                <a:gd name="connsiteX6" fmla="*/ 88798 w 190180"/>
                <a:gd name="connsiteY6" fmla="*/ 147749 h 147120"/>
                <a:gd name="connsiteX7" fmla="*/ 186400 w 190180"/>
                <a:gd name="connsiteY7" fmla="*/ 107201 h 14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180" h="147120">
                  <a:moveTo>
                    <a:pt x="186400" y="107201"/>
                  </a:moveTo>
                  <a:cubicBezTo>
                    <a:pt x="192500" y="102895"/>
                    <a:pt x="190347" y="98230"/>
                    <a:pt x="187476" y="93206"/>
                  </a:cubicBezTo>
                  <a:cubicBezTo>
                    <a:pt x="170253" y="64500"/>
                    <a:pt x="153388" y="35793"/>
                    <a:pt x="136522" y="6728"/>
                  </a:cubicBezTo>
                  <a:cubicBezTo>
                    <a:pt x="132217" y="-449"/>
                    <a:pt x="127910" y="-1884"/>
                    <a:pt x="120734" y="2422"/>
                  </a:cubicBezTo>
                  <a:cubicBezTo>
                    <a:pt x="83415" y="23593"/>
                    <a:pt x="45738" y="44405"/>
                    <a:pt x="8061" y="65218"/>
                  </a:cubicBezTo>
                  <a:cubicBezTo>
                    <a:pt x="1602" y="68806"/>
                    <a:pt x="-1269" y="73112"/>
                    <a:pt x="525" y="81365"/>
                  </a:cubicBezTo>
                  <a:cubicBezTo>
                    <a:pt x="9137" y="117248"/>
                    <a:pt x="46456" y="147390"/>
                    <a:pt x="88798" y="147749"/>
                  </a:cubicBezTo>
                  <a:cubicBezTo>
                    <a:pt x="121810" y="145596"/>
                    <a:pt x="154823" y="128372"/>
                    <a:pt x="186400" y="10720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37DABA1-2E52-70AA-0045-BBF184063E9B}"/>
                </a:ext>
              </a:extLst>
            </p:cNvPr>
            <p:cNvSpPr/>
            <p:nvPr/>
          </p:nvSpPr>
          <p:spPr>
            <a:xfrm>
              <a:off x="7478936" y="1615703"/>
              <a:ext cx="179416" cy="150709"/>
            </a:xfrm>
            <a:custGeom>
              <a:avLst/>
              <a:gdLst>
                <a:gd name="connsiteX0" fmla="*/ 71369 w 179415"/>
                <a:gd name="connsiteY0" fmla="*/ 148805 h 150709"/>
                <a:gd name="connsiteX1" fmla="*/ 157848 w 179415"/>
                <a:gd name="connsiteY1" fmla="*/ 93186 h 150709"/>
                <a:gd name="connsiteX2" fmla="*/ 175072 w 179415"/>
                <a:gd name="connsiteY2" fmla="*/ 77038 h 150709"/>
                <a:gd name="connsiteX3" fmla="*/ 172201 w 179415"/>
                <a:gd name="connsiteY3" fmla="*/ 22137 h 150709"/>
                <a:gd name="connsiteX4" fmla="*/ 142418 w 179415"/>
                <a:gd name="connsiteY4" fmla="*/ 2402 h 150709"/>
                <a:gd name="connsiteX5" fmla="*/ 71010 w 179415"/>
                <a:gd name="connsiteY5" fmla="*/ 12808 h 150709"/>
                <a:gd name="connsiteX6" fmla="*/ 59169 w 179415"/>
                <a:gd name="connsiteY6" fmla="*/ 14961 h 150709"/>
                <a:gd name="connsiteX7" fmla="*/ 25798 w 179415"/>
                <a:gd name="connsiteY7" fmla="*/ 29314 h 150709"/>
                <a:gd name="connsiteX8" fmla="*/ 11086 w 179415"/>
                <a:gd name="connsiteY8" fmla="*/ 39002 h 150709"/>
                <a:gd name="connsiteX9" fmla="*/ 4986 w 179415"/>
                <a:gd name="connsiteY9" fmla="*/ 64121 h 150709"/>
                <a:gd name="connsiteX10" fmla="*/ 21492 w 179415"/>
                <a:gd name="connsiteY10" fmla="*/ 93186 h 150709"/>
                <a:gd name="connsiteX11" fmla="*/ 51992 w 179415"/>
                <a:gd name="connsiteY11" fmla="*/ 143063 h 150709"/>
                <a:gd name="connsiteX12" fmla="*/ 71369 w 179415"/>
                <a:gd name="connsiteY12" fmla="*/ 148805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5" h="150709">
                  <a:moveTo>
                    <a:pt x="71369" y="148805"/>
                  </a:moveTo>
                  <a:cubicBezTo>
                    <a:pt x="101152" y="131581"/>
                    <a:pt x="132012" y="116151"/>
                    <a:pt x="157848" y="93186"/>
                  </a:cubicBezTo>
                  <a:cubicBezTo>
                    <a:pt x="167177" y="91751"/>
                    <a:pt x="171483" y="84933"/>
                    <a:pt x="175072" y="77038"/>
                  </a:cubicBezTo>
                  <a:cubicBezTo>
                    <a:pt x="184042" y="58020"/>
                    <a:pt x="180454" y="40079"/>
                    <a:pt x="172201" y="22137"/>
                  </a:cubicBezTo>
                  <a:cubicBezTo>
                    <a:pt x="164665" y="11731"/>
                    <a:pt x="160001" y="-6569"/>
                    <a:pt x="142418" y="2402"/>
                  </a:cubicBezTo>
                  <a:cubicBezTo>
                    <a:pt x="119094" y="13884"/>
                    <a:pt x="96129" y="18190"/>
                    <a:pt x="71010" y="12808"/>
                  </a:cubicBezTo>
                  <a:cubicBezTo>
                    <a:pt x="66705" y="12449"/>
                    <a:pt x="61322" y="13525"/>
                    <a:pt x="59169" y="14961"/>
                  </a:cubicBezTo>
                  <a:cubicBezTo>
                    <a:pt x="48763" y="21420"/>
                    <a:pt x="32616" y="14602"/>
                    <a:pt x="25798" y="29314"/>
                  </a:cubicBezTo>
                  <a:cubicBezTo>
                    <a:pt x="20774" y="32543"/>
                    <a:pt x="16109" y="36491"/>
                    <a:pt x="11086" y="39002"/>
                  </a:cubicBezTo>
                  <a:cubicBezTo>
                    <a:pt x="-756" y="45103"/>
                    <a:pt x="-3626" y="52279"/>
                    <a:pt x="4986" y="64121"/>
                  </a:cubicBezTo>
                  <a:cubicBezTo>
                    <a:pt x="11445" y="73091"/>
                    <a:pt x="18621" y="82062"/>
                    <a:pt x="21492" y="93186"/>
                  </a:cubicBezTo>
                  <a:cubicBezTo>
                    <a:pt x="34051" y="108257"/>
                    <a:pt x="42304" y="126198"/>
                    <a:pt x="51992" y="143063"/>
                  </a:cubicBezTo>
                  <a:cubicBezTo>
                    <a:pt x="57016" y="152393"/>
                    <a:pt x="62040" y="154187"/>
                    <a:pt x="71369" y="148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0567E4B-A87C-C1ED-0B48-3C05A288C697}"/>
                </a:ext>
              </a:extLst>
            </p:cNvPr>
            <p:cNvSpPr/>
            <p:nvPr/>
          </p:nvSpPr>
          <p:spPr>
            <a:xfrm>
              <a:off x="8002940" y="2287237"/>
              <a:ext cx="427009" cy="315771"/>
            </a:xfrm>
            <a:custGeom>
              <a:avLst/>
              <a:gdLst>
                <a:gd name="connsiteX0" fmla="*/ 419684 w 427008"/>
                <a:gd name="connsiteY0" fmla="*/ 24847 h 315771"/>
                <a:gd name="connsiteX1" fmla="*/ 406049 w 427008"/>
                <a:gd name="connsiteY1" fmla="*/ 11212 h 315771"/>
                <a:gd name="connsiteX2" fmla="*/ 362630 w 427008"/>
                <a:gd name="connsiteY2" fmla="*/ 14441 h 315771"/>
                <a:gd name="connsiteX3" fmla="*/ 349712 w 427008"/>
                <a:gd name="connsiteY3" fmla="*/ 31306 h 315771"/>
                <a:gd name="connsiteX4" fmla="*/ 146614 w 427008"/>
                <a:gd name="connsiteY4" fmla="*/ 168738 h 315771"/>
                <a:gd name="connsiteX5" fmla="*/ 14923 w 427008"/>
                <a:gd name="connsiteY5" fmla="*/ 201392 h 315771"/>
                <a:gd name="connsiteX6" fmla="*/ 2364 w 427008"/>
                <a:gd name="connsiteY6" fmla="*/ 216463 h 315771"/>
                <a:gd name="connsiteX7" fmla="*/ 85254 w 427008"/>
                <a:gd name="connsiteY7" fmla="*/ 312988 h 315771"/>
                <a:gd name="connsiteX8" fmla="*/ 110372 w 427008"/>
                <a:gd name="connsiteY8" fmla="*/ 314783 h 315771"/>
                <a:gd name="connsiteX9" fmla="*/ 415737 w 427008"/>
                <a:gd name="connsiteY9" fmla="*/ 149003 h 315771"/>
                <a:gd name="connsiteX10" fmla="*/ 426502 w 427008"/>
                <a:gd name="connsiteY10" fmla="*/ 136085 h 315771"/>
                <a:gd name="connsiteX11" fmla="*/ 419684 w 427008"/>
                <a:gd name="connsiteY11" fmla="*/ 24847 h 31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008" h="315771">
                  <a:moveTo>
                    <a:pt x="419684" y="24847"/>
                  </a:moveTo>
                  <a:cubicBezTo>
                    <a:pt x="415020" y="20182"/>
                    <a:pt x="411072" y="15159"/>
                    <a:pt x="406049" y="11212"/>
                  </a:cubicBezTo>
                  <a:cubicBezTo>
                    <a:pt x="386313" y="-4577"/>
                    <a:pt x="378778" y="-3859"/>
                    <a:pt x="362630" y="14441"/>
                  </a:cubicBezTo>
                  <a:cubicBezTo>
                    <a:pt x="358324" y="20182"/>
                    <a:pt x="354377" y="26282"/>
                    <a:pt x="349712" y="31306"/>
                  </a:cubicBezTo>
                  <a:cubicBezTo>
                    <a:pt x="291940" y="91590"/>
                    <a:pt x="224121" y="137520"/>
                    <a:pt x="146614" y="168738"/>
                  </a:cubicBezTo>
                  <a:cubicBezTo>
                    <a:pt x="104272" y="185962"/>
                    <a:pt x="60494" y="197086"/>
                    <a:pt x="14923" y="201392"/>
                  </a:cubicBezTo>
                  <a:cubicBezTo>
                    <a:pt x="7029" y="202110"/>
                    <a:pt x="-5172" y="201033"/>
                    <a:pt x="2364" y="216463"/>
                  </a:cubicBezTo>
                  <a:cubicBezTo>
                    <a:pt x="21741" y="255934"/>
                    <a:pt x="47935" y="289306"/>
                    <a:pt x="85254" y="312988"/>
                  </a:cubicBezTo>
                  <a:cubicBezTo>
                    <a:pt x="93507" y="318371"/>
                    <a:pt x="101401" y="319447"/>
                    <a:pt x="110372" y="314783"/>
                  </a:cubicBezTo>
                  <a:cubicBezTo>
                    <a:pt x="214792" y="264546"/>
                    <a:pt x="317776" y="211080"/>
                    <a:pt x="415737" y="149003"/>
                  </a:cubicBezTo>
                  <a:cubicBezTo>
                    <a:pt x="420761" y="145773"/>
                    <a:pt x="426861" y="142903"/>
                    <a:pt x="426502" y="136085"/>
                  </a:cubicBezTo>
                  <a:cubicBezTo>
                    <a:pt x="425067" y="99125"/>
                    <a:pt x="433320" y="61089"/>
                    <a:pt x="419684" y="24847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4B621A6-4242-F314-037B-DAE8CC1F5B51}"/>
                </a:ext>
              </a:extLst>
            </p:cNvPr>
            <p:cNvSpPr/>
            <p:nvPr/>
          </p:nvSpPr>
          <p:spPr>
            <a:xfrm>
              <a:off x="8032358" y="2217277"/>
              <a:ext cx="218887" cy="190180"/>
            </a:xfrm>
            <a:custGeom>
              <a:avLst/>
              <a:gdLst>
                <a:gd name="connsiteX0" fmla="*/ 26411 w 218886"/>
                <a:gd name="connsiteY0" fmla="*/ 157602 h 190180"/>
                <a:gd name="connsiteX1" fmla="*/ 102483 w 218886"/>
                <a:gd name="connsiteY1" fmla="*/ 189179 h 190180"/>
                <a:gd name="connsiteX2" fmla="*/ 189321 w 218886"/>
                <a:gd name="connsiteY2" fmla="*/ 147914 h 190180"/>
                <a:gd name="connsiteX3" fmla="*/ 218027 w 218886"/>
                <a:gd name="connsiteY3" fmla="*/ 69689 h 190180"/>
                <a:gd name="connsiteX4" fmla="*/ 174250 w 218886"/>
                <a:gd name="connsiteY4" fmla="*/ 9405 h 190180"/>
                <a:gd name="connsiteX5" fmla="*/ 143390 w 218886"/>
                <a:gd name="connsiteY5" fmla="*/ 4381 h 190180"/>
                <a:gd name="connsiteX6" fmla="*/ 92795 w 218886"/>
                <a:gd name="connsiteY6" fmla="*/ 30576 h 190180"/>
                <a:gd name="connsiteX7" fmla="*/ 11340 w 218886"/>
                <a:gd name="connsiteY7" fmla="*/ 75789 h 190180"/>
                <a:gd name="connsiteX8" fmla="*/ 575 w 218886"/>
                <a:gd name="connsiteY8" fmla="*/ 93730 h 190180"/>
                <a:gd name="connsiteX9" fmla="*/ 26411 w 218886"/>
                <a:gd name="connsiteY9" fmla="*/ 157602 h 19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886" h="190180">
                  <a:moveTo>
                    <a:pt x="26411" y="157602"/>
                  </a:moveTo>
                  <a:cubicBezTo>
                    <a:pt x="45070" y="183797"/>
                    <a:pt x="70189" y="195280"/>
                    <a:pt x="102483" y="189179"/>
                  </a:cubicBezTo>
                  <a:cubicBezTo>
                    <a:pt x="135137" y="183079"/>
                    <a:pt x="163126" y="166932"/>
                    <a:pt x="189321" y="147914"/>
                  </a:cubicBezTo>
                  <a:cubicBezTo>
                    <a:pt x="215515" y="128537"/>
                    <a:pt x="228074" y="102701"/>
                    <a:pt x="218027" y="69689"/>
                  </a:cubicBezTo>
                  <a:cubicBezTo>
                    <a:pt x="207262" y="46724"/>
                    <a:pt x="191832" y="27705"/>
                    <a:pt x="174250" y="9405"/>
                  </a:cubicBezTo>
                  <a:cubicBezTo>
                    <a:pt x="164561" y="-642"/>
                    <a:pt x="155949" y="-3154"/>
                    <a:pt x="143390" y="4381"/>
                  </a:cubicBezTo>
                  <a:cubicBezTo>
                    <a:pt x="127243" y="14070"/>
                    <a:pt x="109660" y="21964"/>
                    <a:pt x="92795" y="30576"/>
                  </a:cubicBezTo>
                  <a:cubicBezTo>
                    <a:pt x="65524" y="45647"/>
                    <a:pt x="38612" y="60718"/>
                    <a:pt x="11340" y="75789"/>
                  </a:cubicBezTo>
                  <a:cubicBezTo>
                    <a:pt x="4164" y="79736"/>
                    <a:pt x="-1936" y="83324"/>
                    <a:pt x="575" y="93730"/>
                  </a:cubicBezTo>
                  <a:cubicBezTo>
                    <a:pt x="5958" y="115978"/>
                    <a:pt x="12776" y="138225"/>
                    <a:pt x="26411" y="157602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A96E7A8-AE55-7DD9-AA42-F9600F2CCEC5}"/>
                </a:ext>
              </a:extLst>
            </p:cNvPr>
            <p:cNvSpPr/>
            <p:nvPr/>
          </p:nvSpPr>
          <p:spPr>
            <a:xfrm>
              <a:off x="7747012" y="2182112"/>
              <a:ext cx="204534" cy="139944"/>
            </a:xfrm>
            <a:custGeom>
              <a:avLst/>
              <a:gdLst>
                <a:gd name="connsiteX0" fmla="*/ 186525 w 204533"/>
                <a:gd name="connsiteY0" fmla="*/ 94806 h 139944"/>
                <a:gd name="connsiteX1" fmla="*/ 187602 w 204533"/>
                <a:gd name="connsiteY1" fmla="*/ 22323 h 139944"/>
                <a:gd name="connsiteX2" fmla="*/ 119424 w 204533"/>
                <a:gd name="connsiteY2" fmla="*/ 2946 h 139944"/>
                <a:gd name="connsiteX3" fmla="*/ 11416 w 204533"/>
                <a:gd name="connsiteY3" fmla="*/ 58564 h 139944"/>
                <a:gd name="connsiteX4" fmla="*/ 292 w 204533"/>
                <a:gd name="connsiteY4" fmla="*/ 73994 h 139944"/>
                <a:gd name="connsiteX5" fmla="*/ 63805 w 204533"/>
                <a:gd name="connsiteY5" fmla="*/ 141813 h 139944"/>
                <a:gd name="connsiteX6" fmla="*/ 186525 w 204533"/>
                <a:gd name="connsiteY6" fmla="*/ 94806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533" h="139944">
                  <a:moveTo>
                    <a:pt x="186525" y="94806"/>
                  </a:moveTo>
                  <a:cubicBezTo>
                    <a:pt x="210926" y="64306"/>
                    <a:pt x="210208" y="53541"/>
                    <a:pt x="187602" y="22323"/>
                  </a:cubicBezTo>
                  <a:cubicBezTo>
                    <a:pt x="168943" y="1510"/>
                    <a:pt x="145977" y="-4231"/>
                    <a:pt x="119424" y="2946"/>
                  </a:cubicBezTo>
                  <a:cubicBezTo>
                    <a:pt x="83541" y="21605"/>
                    <a:pt x="47299" y="39905"/>
                    <a:pt x="11416" y="58564"/>
                  </a:cubicBezTo>
                  <a:cubicBezTo>
                    <a:pt x="5316" y="61794"/>
                    <a:pt x="-1502" y="63947"/>
                    <a:pt x="292" y="73994"/>
                  </a:cubicBezTo>
                  <a:cubicBezTo>
                    <a:pt x="5316" y="104854"/>
                    <a:pt x="33304" y="138225"/>
                    <a:pt x="63805" y="141813"/>
                  </a:cubicBezTo>
                  <a:cubicBezTo>
                    <a:pt x="111888" y="147196"/>
                    <a:pt x="154948" y="134278"/>
                    <a:pt x="186525" y="9480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3574C09-9736-5943-B87F-7E46B9E9EDF9}"/>
                </a:ext>
              </a:extLst>
            </p:cNvPr>
            <p:cNvSpPr/>
            <p:nvPr/>
          </p:nvSpPr>
          <p:spPr>
            <a:xfrm>
              <a:off x="8159601" y="2486087"/>
              <a:ext cx="258358" cy="179416"/>
            </a:xfrm>
            <a:custGeom>
              <a:avLst/>
              <a:gdLst>
                <a:gd name="connsiteX0" fmla="*/ 238623 w 258358"/>
                <a:gd name="connsiteY0" fmla="*/ 30 h 179415"/>
                <a:gd name="connsiteX1" fmla="*/ 230728 w 258358"/>
                <a:gd name="connsiteY1" fmla="*/ 12230 h 179415"/>
                <a:gd name="connsiteX2" fmla="*/ 213146 w 258358"/>
                <a:gd name="connsiteY2" fmla="*/ 42731 h 179415"/>
                <a:gd name="connsiteX3" fmla="*/ 161474 w 258358"/>
                <a:gd name="connsiteY3" fmla="*/ 77537 h 179415"/>
                <a:gd name="connsiteX4" fmla="*/ 35883 w 258358"/>
                <a:gd name="connsiteY4" fmla="*/ 129927 h 179415"/>
                <a:gd name="connsiteX5" fmla="*/ 0 w 258358"/>
                <a:gd name="connsiteY5" fmla="*/ 156480 h 179415"/>
                <a:gd name="connsiteX6" fmla="*/ 94014 w 258358"/>
                <a:gd name="connsiteY6" fmla="*/ 175498 h 179415"/>
                <a:gd name="connsiteX7" fmla="*/ 158962 w 258358"/>
                <a:gd name="connsiteY7" fmla="*/ 175139 h 179415"/>
                <a:gd name="connsiteX8" fmla="*/ 260153 w 258358"/>
                <a:gd name="connsiteY8" fmla="*/ 33042 h 179415"/>
                <a:gd name="connsiteX9" fmla="*/ 255847 w 258358"/>
                <a:gd name="connsiteY9" fmla="*/ 8642 h 179415"/>
                <a:gd name="connsiteX10" fmla="*/ 238623 w 258358"/>
                <a:gd name="connsiteY10" fmla="*/ 30 h 1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358" h="179415">
                  <a:moveTo>
                    <a:pt x="238623" y="30"/>
                  </a:moveTo>
                  <a:cubicBezTo>
                    <a:pt x="231087" y="389"/>
                    <a:pt x="231446" y="6848"/>
                    <a:pt x="230728" y="12230"/>
                  </a:cubicBezTo>
                  <a:cubicBezTo>
                    <a:pt x="228216" y="24430"/>
                    <a:pt x="221758" y="34119"/>
                    <a:pt x="213146" y="42731"/>
                  </a:cubicBezTo>
                  <a:cubicBezTo>
                    <a:pt x="198075" y="57802"/>
                    <a:pt x="180133" y="68208"/>
                    <a:pt x="161474" y="77537"/>
                  </a:cubicBezTo>
                  <a:cubicBezTo>
                    <a:pt x="120926" y="97991"/>
                    <a:pt x="76790" y="110191"/>
                    <a:pt x="35883" y="129927"/>
                  </a:cubicBezTo>
                  <a:cubicBezTo>
                    <a:pt x="24400" y="135309"/>
                    <a:pt x="11483" y="139615"/>
                    <a:pt x="0" y="156480"/>
                  </a:cubicBezTo>
                  <a:cubicBezTo>
                    <a:pt x="36960" y="150739"/>
                    <a:pt x="64948" y="165092"/>
                    <a:pt x="94014" y="175498"/>
                  </a:cubicBezTo>
                  <a:cubicBezTo>
                    <a:pt x="115544" y="183034"/>
                    <a:pt x="137432" y="183034"/>
                    <a:pt x="158962" y="175139"/>
                  </a:cubicBezTo>
                  <a:cubicBezTo>
                    <a:pt x="216016" y="153610"/>
                    <a:pt x="258358" y="94044"/>
                    <a:pt x="260153" y="33042"/>
                  </a:cubicBezTo>
                  <a:cubicBezTo>
                    <a:pt x="260511" y="24789"/>
                    <a:pt x="260511" y="16177"/>
                    <a:pt x="255847" y="8642"/>
                  </a:cubicBezTo>
                  <a:cubicBezTo>
                    <a:pt x="251541" y="2542"/>
                    <a:pt x="245799" y="-329"/>
                    <a:pt x="238623" y="3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AECC02D-36E1-EE37-F280-6CDFDD497D12}"/>
                </a:ext>
              </a:extLst>
            </p:cNvPr>
            <p:cNvSpPr/>
            <p:nvPr/>
          </p:nvSpPr>
          <p:spPr>
            <a:xfrm>
              <a:off x="7870194" y="2319672"/>
              <a:ext cx="168651" cy="150709"/>
            </a:xfrm>
            <a:custGeom>
              <a:avLst/>
              <a:gdLst>
                <a:gd name="connsiteX0" fmla="*/ 168839 w 168650"/>
                <a:gd name="connsiteY0" fmla="*/ 75660 h 150709"/>
                <a:gd name="connsiteX1" fmla="*/ 141209 w 168650"/>
                <a:gd name="connsiteY1" fmla="*/ 8918 h 150709"/>
                <a:gd name="connsiteX2" fmla="*/ 117885 w 168650"/>
                <a:gd name="connsiteY2" fmla="*/ 3535 h 150709"/>
                <a:gd name="connsiteX3" fmla="*/ 16336 w 168650"/>
                <a:gd name="connsiteY3" fmla="*/ 60589 h 150709"/>
                <a:gd name="connsiteX4" fmla="*/ 12030 w 168650"/>
                <a:gd name="connsiteY4" fmla="*/ 92525 h 150709"/>
                <a:gd name="connsiteX5" fmla="*/ 34278 w 168650"/>
                <a:gd name="connsiteY5" fmla="*/ 110467 h 150709"/>
                <a:gd name="connsiteX6" fmla="*/ 65496 w 168650"/>
                <a:gd name="connsiteY6" fmla="*/ 134150 h 150709"/>
                <a:gd name="connsiteX7" fmla="*/ 121474 w 168650"/>
                <a:gd name="connsiteY7" fmla="*/ 141685 h 150709"/>
                <a:gd name="connsiteX8" fmla="*/ 152692 w 168650"/>
                <a:gd name="connsiteY8" fmla="*/ 118002 h 150709"/>
                <a:gd name="connsiteX9" fmla="*/ 168839 w 168650"/>
                <a:gd name="connsiteY9" fmla="*/ 75660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650" h="150709">
                  <a:moveTo>
                    <a:pt x="168839" y="75660"/>
                  </a:moveTo>
                  <a:cubicBezTo>
                    <a:pt x="167763" y="50183"/>
                    <a:pt x="155563" y="29371"/>
                    <a:pt x="141209" y="8918"/>
                  </a:cubicBezTo>
                  <a:cubicBezTo>
                    <a:pt x="134392" y="-771"/>
                    <a:pt x="128650" y="-2565"/>
                    <a:pt x="117885" y="3535"/>
                  </a:cubicBezTo>
                  <a:cubicBezTo>
                    <a:pt x="84514" y="23271"/>
                    <a:pt x="50425" y="41571"/>
                    <a:pt x="16336" y="60589"/>
                  </a:cubicBezTo>
                  <a:cubicBezTo>
                    <a:pt x="-4476" y="72072"/>
                    <a:pt x="-4835" y="74943"/>
                    <a:pt x="12030" y="92525"/>
                  </a:cubicBezTo>
                  <a:cubicBezTo>
                    <a:pt x="18489" y="99343"/>
                    <a:pt x="26383" y="105084"/>
                    <a:pt x="34278" y="110467"/>
                  </a:cubicBezTo>
                  <a:cubicBezTo>
                    <a:pt x="45043" y="118002"/>
                    <a:pt x="56166" y="124820"/>
                    <a:pt x="65496" y="134150"/>
                  </a:cubicBezTo>
                  <a:cubicBezTo>
                    <a:pt x="89897" y="158192"/>
                    <a:pt x="89897" y="158192"/>
                    <a:pt x="121474" y="141685"/>
                  </a:cubicBezTo>
                  <a:cubicBezTo>
                    <a:pt x="133315" y="135585"/>
                    <a:pt x="143721" y="127691"/>
                    <a:pt x="152692" y="118002"/>
                  </a:cubicBezTo>
                  <a:cubicBezTo>
                    <a:pt x="163457" y="105802"/>
                    <a:pt x="169557" y="91808"/>
                    <a:pt x="168839" y="75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96BEA61-D913-BE5D-1CF3-2A66459A885B}"/>
              </a:ext>
            </a:extLst>
          </p:cNvPr>
          <p:cNvSpPr txBox="1"/>
          <p:nvPr/>
        </p:nvSpPr>
        <p:spPr>
          <a:xfrm>
            <a:off x="2499241" y="3763873"/>
            <a:ext cx="305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200" dirty="0">
                <a:solidFill>
                  <a:srgbClr val="FFFF00"/>
                </a:solidFill>
                <a:latin typeface="+mj-lt"/>
                <a:cs typeface="Arial" pitchFamily="34" charset="0"/>
              </a:rPr>
              <a:t>Analysis &amp; Insights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5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2345593D-98E1-4309-968D-B75FA14E4CA4}"/>
              </a:ext>
            </a:extLst>
          </p:cNvPr>
          <p:cNvSpPr/>
          <p:nvPr/>
        </p:nvSpPr>
        <p:spPr>
          <a:xfrm>
            <a:off x="4732403" y="3245201"/>
            <a:ext cx="3548302" cy="35483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Objective &amp; Scope of the Study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083562-3CAC-498F-BB90-0DF934007818}"/>
              </a:ext>
            </a:extLst>
          </p:cNvPr>
          <p:cNvGrpSpPr/>
          <p:nvPr/>
        </p:nvGrpSpPr>
        <p:grpSpPr>
          <a:xfrm>
            <a:off x="6122069" y="1147206"/>
            <a:ext cx="5842624" cy="5714067"/>
            <a:chOff x="7602888" y="3079795"/>
            <a:chExt cx="3520981" cy="344350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BCD8A2-DDAD-4B77-AB55-290206E9725C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3EBC2A1-1F8E-46E8-9C51-267B6E4FF703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4FE9D7C-7475-411E-8710-B5E7D3D3950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12F0CE-4F26-4516-B03C-1726A6CC4417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22FE6C-37A9-4FB6-90BB-FBE115E1F1D8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CD8661-0BE9-4D7C-8384-10CA7C5C2D13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147">
            <a:extLst>
              <a:ext uri="{FF2B5EF4-FFF2-40B4-BE49-F238E27FC236}">
                <a16:creationId xmlns:a16="http://schemas.microsoft.com/office/drawing/2014/main" id="{9B6A90B9-B60E-43E6-B8BB-A242D95C72F7}"/>
              </a:ext>
            </a:extLst>
          </p:cNvPr>
          <p:cNvGrpSpPr/>
          <p:nvPr/>
        </p:nvGrpSpPr>
        <p:grpSpPr>
          <a:xfrm>
            <a:off x="5051200" y="4756243"/>
            <a:ext cx="2817460" cy="822216"/>
            <a:chOff x="6260681" y="5031712"/>
            <a:chExt cx="2447925" cy="7143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6C77D9-53C0-495F-8798-F2018FB8EFF9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9CD911-973B-413F-AB77-84D40A8AAE57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D6F190-B997-4936-B519-2B8435F9C2A8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D421C4C-033F-4D1A-B1F7-AB32DC7265BB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69A129-5899-47BD-BC3B-A3020CF33882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277F2F-6BC2-44C4-A0FE-64A6DD29FA93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D2841D3-3C6C-4784-9F5D-074B4E101D43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9DD00A-B472-45A3-94EE-47B7459DD677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4E19F-C26A-4411-AB3B-297881D91226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474D7E-B2F4-4C64-BAA6-412497CD296F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5D7F28-C899-4BAB-BC97-0EF0ABDFE572}"/>
                </a:ext>
              </a:extLst>
            </p:cNvPr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FF92E4-DBA4-4B90-9D9F-EF37D5FBA30E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E11A85-A28F-443E-825B-AEA42DAFBAC8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133B8B-BBA4-46F5-AD7E-0F833923164F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482C7D-EB07-499F-89D1-CA9B7EED1B83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D2F1F99-25D6-464B-8458-4B70EB494384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62D6CE-7A1E-46D8-B4AD-32F2DAA2E6D8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6AFC3D-262A-4546-B979-1F0B4CA074DD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F008AC-3D86-48D3-A00A-E9E9B86F98BA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AD91E-1780-450D-B529-4B134667C5DE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908BE-0EEF-4E4D-BD85-637BE5A6D538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F63776-38CC-4212-9DB0-3FC95825F263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5561F30-4C6A-4081-9CF1-ECCADC0D015D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B30DF0-4E35-46C4-8670-18A2599C5BD0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81581E1-0BBB-416F-AFE9-ADB2EEDE0896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604418-FDD0-49C1-99E9-DE7D42887938}"/>
              </a:ext>
            </a:extLst>
          </p:cNvPr>
          <p:cNvGrpSpPr/>
          <p:nvPr/>
        </p:nvGrpSpPr>
        <p:grpSpPr>
          <a:xfrm>
            <a:off x="540491" y="1432301"/>
            <a:ext cx="3548302" cy="1903578"/>
            <a:chOff x="2551705" y="4221670"/>
            <a:chExt cx="935718" cy="16300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44537-22BA-4C1B-928D-30208EA77F9C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291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Analyze Pizza Hut  data using SQL to uncover order trends, revenue patterns, and category preferences.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9130275-B7E5-42D8-B742-A88B7E9558EC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Objective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A7E16C-9093-CBF5-4C48-800F5B17DDEE}"/>
              </a:ext>
            </a:extLst>
          </p:cNvPr>
          <p:cNvGrpSpPr/>
          <p:nvPr/>
        </p:nvGrpSpPr>
        <p:grpSpPr>
          <a:xfrm>
            <a:off x="579341" y="3802150"/>
            <a:ext cx="3548302" cy="2211355"/>
            <a:chOff x="2551705" y="4221670"/>
            <a:chExt cx="935718" cy="18935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016EDC-D314-23B4-C8C3-7724740678B5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554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-13 queries spanning Basic to Advanced analysis.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- Business insights &amp; Recommendation for decision making.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BD991B-389D-4B78-030E-74F55B9D572B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Scope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Set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B5EA12-F1D5-4049-AC0A-63CDA8DFAC20}"/>
              </a:ext>
            </a:extLst>
          </p:cNvPr>
          <p:cNvGrpSpPr/>
          <p:nvPr/>
        </p:nvGrpSpPr>
        <p:grpSpPr>
          <a:xfrm>
            <a:off x="908746" y="1937316"/>
            <a:ext cx="1865294" cy="1764245"/>
            <a:chOff x="683568" y="2000250"/>
            <a:chExt cx="1858067" cy="1858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00C1D2-E8AC-42C1-B6B7-24D0239BAFE1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BF54EF9-1DE1-4425-8DE2-4BA0542C7976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3F18A3D-A38B-43DB-8743-38F77178551B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" name="Pie 8">
              <a:extLst>
                <a:ext uri="{FF2B5EF4-FFF2-40B4-BE49-F238E27FC236}">
                  <a16:creationId xmlns:a16="http://schemas.microsoft.com/office/drawing/2014/main" id="{1199DFB2-A349-4867-AB18-921AE2ED0EFF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/>
            </a:prstGeom>
            <a:solidFill>
              <a:schemeClr val="accent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C462EE-B96B-41F2-9C7E-3C7CCA8FBA92}"/>
                </a:ext>
              </a:extLst>
            </p:cNvPr>
            <p:cNvSpPr txBox="1"/>
            <p:nvPr/>
          </p:nvSpPr>
          <p:spPr>
            <a:xfrm>
              <a:off x="1129440" y="2667674"/>
              <a:ext cx="966323" cy="38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Orders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415E6-D7D7-4EA7-A45F-195037BE41B9}"/>
              </a:ext>
            </a:extLst>
          </p:cNvPr>
          <p:cNvGrpSpPr/>
          <p:nvPr/>
        </p:nvGrpSpPr>
        <p:grpSpPr>
          <a:xfrm>
            <a:off x="3717166" y="1945931"/>
            <a:ext cx="1764246" cy="1764245"/>
            <a:chOff x="683568" y="2000250"/>
            <a:chExt cx="1858067" cy="18580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EB8137-607C-4D67-83E7-53387B09C08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ADF5F39-0C43-42DF-AD91-B62BA77DB529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353BEB0-4186-47CD-8629-19B1E651E809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Pie 34">
              <a:extLst>
                <a:ext uri="{FF2B5EF4-FFF2-40B4-BE49-F238E27FC236}">
                  <a16:creationId xmlns:a16="http://schemas.microsoft.com/office/drawing/2014/main" id="{3A910CF0-9B34-4912-8B78-F898BDDFF306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18935849"/>
                <a:gd name="adj2" fmla="val 16200000"/>
              </a:avLst>
            </a:prstGeom>
            <a:solidFill>
              <a:schemeClr val="accent3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E65878-0036-443B-A9BE-20E2E32DA506}"/>
                </a:ext>
              </a:extLst>
            </p:cNvPr>
            <p:cNvSpPr txBox="1"/>
            <p:nvPr/>
          </p:nvSpPr>
          <p:spPr>
            <a:xfrm>
              <a:off x="1118609" y="2667674"/>
              <a:ext cx="987985" cy="680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Order Details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2757AC-17D6-4CCD-8FDB-4763637E27DF}"/>
              </a:ext>
            </a:extLst>
          </p:cNvPr>
          <p:cNvGrpSpPr/>
          <p:nvPr/>
        </p:nvGrpSpPr>
        <p:grpSpPr>
          <a:xfrm>
            <a:off x="9435050" y="1900693"/>
            <a:ext cx="1764246" cy="1764245"/>
            <a:chOff x="683568" y="2000250"/>
            <a:chExt cx="1858067" cy="18580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9DA7E4-FA3C-4D8A-9504-D0E6FAB02119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6F49608-EA0A-48F9-B57D-D9582B8ED091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26E136D-2E8F-4935-BD65-3D525620FF59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3" name="Pie 40">
              <a:extLst>
                <a:ext uri="{FF2B5EF4-FFF2-40B4-BE49-F238E27FC236}">
                  <a16:creationId xmlns:a16="http://schemas.microsoft.com/office/drawing/2014/main" id="{09B3C9DF-A80B-4E05-B95D-6A6A70F2DD53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9049331"/>
                <a:gd name="adj2" fmla="val 16200000"/>
              </a:avLst>
            </a:prstGeom>
            <a:solidFill>
              <a:schemeClr val="accent4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C7EA06-5A04-4406-9E76-DE67448DE789}"/>
                </a:ext>
              </a:extLst>
            </p:cNvPr>
            <p:cNvSpPr txBox="1"/>
            <p:nvPr/>
          </p:nvSpPr>
          <p:spPr>
            <a:xfrm>
              <a:off x="1099303" y="2667674"/>
              <a:ext cx="1026597" cy="680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Pizza Types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</p:grpSp>
      <p:grpSp>
        <p:nvGrpSpPr>
          <p:cNvPr id="27" name="그룹 13">
            <a:extLst>
              <a:ext uri="{FF2B5EF4-FFF2-40B4-BE49-F238E27FC236}">
                <a16:creationId xmlns:a16="http://schemas.microsoft.com/office/drawing/2014/main" id="{999C0417-CA0E-4895-A38D-04F883F94F27}"/>
              </a:ext>
            </a:extLst>
          </p:cNvPr>
          <p:cNvGrpSpPr/>
          <p:nvPr/>
        </p:nvGrpSpPr>
        <p:grpSpPr>
          <a:xfrm>
            <a:off x="908746" y="3848108"/>
            <a:ext cx="1966342" cy="1865162"/>
            <a:chOff x="880173" y="3812940"/>
            <a:chExt cx="2340000" cy="18651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84D2B7-84AE-4252-A2F6-0FFCE9E8CD3B}"/>
                </a:ext>
              </a:extLst>
            </p:cNvPr>
            <p:cNvSpPr txBox="1"/>
            <p:nvPr/>
          </p:nvSpPr>
          <p:spPr>
            <a:xfrm>
              <a:off x="880173" y="3812940"/>
              <a:ext cx="23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Columns in Orders Table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B20AE8-D73D-4678-82A5-E34FB05FD334}"/>
                </a:ext>
              </a:extLst>
            </p:cNvPr>
            <p:cNvSpPr txBox="1"/>
            <p:nvPr/>
          </p:nvSpPr>
          <p:spPr>
            <a:xfrm>
              <a:off x="880173" y="4293107"/>
              <a:ext cx="2340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 err="1">
                  <a:solidFill>
                    <a:schemeClr val="bg1"/>
                  </a:solidFill>
                </a:rPr>
                <a:t>order_id</a:t>
              </a:r>
              <a:r>
                <a:rPr lang="en-US" sz="1200" dirty="0">
                  <a:solidFill>
                    <a:schemeClr val="bg1"/>
                  </a:solidFill>
                </a:rPr>
                <a:t>: Unique identifier for each order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bg1"/>
                  </a:solidFill>
                </a:rPr>
                <a:t>date: Date when the order was placed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bg1"/>
                  </a:solidFill>
                </a:rPr>
                <a:t>time: Time when the order was placed</a:t>
              </a:r>
            </a:p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14">
            <a:extLst>
              <a:ext uri="{FF2B5EF4-FFF2-40B4-BE49-F238E27FC236}">
                <a16:creationId xmlns:a16="http://schemas.microsoft.com/office/drawing/2014/main" id="{06EB5E6F-8614-46F0-9B05-A36156E0DE9C}"/>
              </a:ext>
            </a:extLst>
          </p:cNvPr>
          <p:cNvGrpSpPr/>
          <p:nvPr/>
        </p:nvGrpSpPr>
        <p:grpSpPr>
          <a:xfrm>
            <a:off x="3717166" y="3848108"/>
            <a:ext cx="1968079" cy="2234493"/>
            <a:chOff x="3571365" y="3812940"/>
            <a:chExt cx="2342067" cy="223449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B7181C-B55B-4999-8389-C38A5400079B}"/>
                </a:ext>
              </a:extLst>
            </p:cNvPr>
            <p:cNvSpPr txBox="1"/>
            <p:nvPr/>
          </p:nvSpPr>
          <p:spPr>
            <a:xfrm>
              <a:off x="3571365" y="3812940"/>
              <a:ext cx="23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Columns in Order Details Table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03801E-E13E-4A07-B930-A7542944EDE9}"/>
                </a:ext>
              </a:extLst>
            </p:cNvPr>
            <p:cNvSpPr txBox="1"/>
            <p:nvPr/>
          </p:nvSpPr>
          <p:spPr>
            <a:xfrm>
              <a:off x="3573432" y="4293107"/>
              <a:ext cx="2340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 err="1">
                  <a:solidFill>
                    <a:schemeClr val="bg1"/>
                  </a:solidFill>
                </a:rPr>
                <a:t>order_details_id</a:t>
              </a:r>
              <a:r>
                <a:rPr lang="en-US" sz="1200" dirty="0">
                  <a:solidFill>
                    <a:schemeClr val="bg1"/>
                  </a:solidFill>
                </a:rPr>
                <a:t>: Unique identifier for the detail entry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 err="1">
                  <a:solidFill>
                    <a:schemeClr val="bg1"/>
                  </a:solidFill>
                </a:rPr>
                <a:t>order_id</a:t>
              </a:r>
              <a:r>
                <a:rPr lang="en-US" sz="1200" dirty="0">
                  <a:solidFill>
                    <a:schemeClr val="bg1"/>
                  </a:solidFill>
                </a:rPr>
                <a:t>: Foreign key from orders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 err="1">
                  <a:solidFill>
                    <a:schemeClr val="bg1"/>
                  </a:solidFill>
                </a:rPr>
                <a:t>pizza_id</a:t>
              </a:r>
              <a:r>
                <a:rPr lang="en-US" sz="1200" dirty="0">
                  <a:solidFill>
                    <a:schemeClr val="bg1"/>
                  </a:solidFill>
                </a:rPr>
                <a:t>: Foreign key from pizzas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bg1"/>
                  </a:solidFill>
                </a:rPr>
                <a:t>quantity: Number of pizzas ordered</a:t>
              </a:r>
            </a:p>
          </p:txBody>
        </p:sp>
      </p:grpSp>
      <p:grpSp>
        <p:nvGrpSpPr>
          <p:cNvPr id="33" name="그룹 15">
            <a:extLst>
              <a:ext uri="{FF2B5EF4-FFF2-40B4-BE49-F238E27FC236}">
                <a16:creationId xmlns:a16="http://schemas.microsoft.com/office/drawing/2014/main" id="{9CD67672-EC3F-4994-8761-B0E5DCEDD0DD}"/>
              </a:ext>
            </a:extLst>
          </p:cNvPr>
          <p:cNvGrpSpPr/>
          <p:nvPr/>
        </p:nvGrpSpPr>
        <p:grpSpPr>
          <a:xfrm>
            <a:off x="6525584" y="3848108"/>
            <a:ext cx="1966342" cy="2400657"/>
            <a:chOff x="6262557" y="3812940"/>
            <a:chExt cx="2340000" cy="240065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382AF9-8EFB-42BC-8528-C52DA7B9FBF9}"/>
                </a:ext>
              </a:extLst>
            </p:cNvPr>
            <p:cNvSpPr txBox="1"/>
            <p:nvPr/>
          </p:nvSpPr>
          <p:spPr>
            <a:xfrm>
              <a:off x="6262557" y="3812940"/>
              <a:ext cx="23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Columns in Pizzas Table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86E457-DDD7-4D4B-907A-F3697254DD2E}"/>
                </a:ext>
              </a:extLst>
            </p:cNvPr>
            <p:cNvSpPr txBox="1"/>
            <p:nvPr/>
          </p:nvSpPr>
          <p:spPr>
            <a:xfrm>
              <a:off x="6262557" y="4274605"/>
              <a:ext cx="2340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 err="1">
                  <a:solidFill>
                    <a:schemeClr val="bg1"/>
                  </a:solidFill>
                </a:rPr>
                <a:t>pizza_id</a:t>
              </a:r>
              <a:r>
                <a:rPr lang="en-US" sz="1200" dirty="0">
                  <a:solidFill>
                    <a:schemeClr val="bg1"/>
                  </a:solidFill>
                </a:rPr>
                <a:t>: Unique identifier for a specific pizza variant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 err="1">
                  <a:solidFill>
                    <a:schemeClr val="bg1"/>
                  </a:solidFill>
                </a:rPr>
                <a:t>pizza_type_id</a:t>
              </a:r>
              <a:r>
                <a:rPr lang="en-US" sz="1200" dirty="0">
                  <a:solidFill>
                    <a:schemeClr val="bg1"/>
                  </a:solidFill>
                </a:rPr>
                <a:t>: Foreign key from </a:t>
              </a:r>
              <a:r>
                <a:rPr lang="en-US" sz="1200" dirty="0" err="1">
                  <a:solidFill>
                    <a:schemeClr val="bg1"/>
                  </a:solidFill>
                </a:rPr>
                <a:t>pizza_types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bg1"/>
                  </a:solidFill>
                </a:rPr>
                <a:t>size: Size of the pizza (S, M, L)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bg1"/>
                  </a:solidFill>
                </a:rPr>
                <a:t>price: Price based on size</a:t>
              </a:r>
            </a:p>
            <a:p>
              <a:pPr marL="171450" indent="-171450" algn="ctr">
                <a:buFont typeface="Wingdings" panose="05000000000000000000" pitchFamily="2" charset="2"/>
                <a:buChar char="ü"/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16">
            <a:extLst>
              <a:ext uri="{FF2B5EF4-FFF2-40B4-BE49-F238E27FC236}">
                <a16:creationId xmlns:a16="http://schemas.microsoft.com/office/drawing/2014/main" id="{C75B3B61-BC10-413C-86AC-F647B6A8411C}"/>
              </a:ext>
            </a:extLst>
          </p:cNvPr>
          <p:cNvGrpSpPr/>
          <p:nvPr/>
        </p:nvGrpSpPr>
        <p:grpSpPr>
          <a:xfrm>
            <a:off x="9334002" y="3848108"/>
            <a:ext cx="1984707" cy="2423408"/>
            <a:chOff x="8953749" y="3812940"/>
            <a:chExt cx="2361855" cy="242340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8A763F-608C-4F1E-8F08-6965D4720B68}"/>
                </a:ext>
              </a:extLst>
            </p:cNvPr>
            <p:cNvSpPr txBox="1"/>
            <p:nvPr/>
          </p:nvSpPr>
          <p:spPr>
            <a:xfrm>
              <a:off x="8953749" y="3812940"/>
              <a:ext cx="23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Columns in Pizza Types Table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F6B66B-55FB-40AF-9F9E-0E37EE19798F}"/>
                </a:ext>
              </a:extLst>
            </p:cNvPr>
            <p:cNvSpPr txBox="1"/>
            <p:nvPr/>
          </p:nvSpPr>
          <p:spPr>
            <a:xfrm>
              <a:off x="8975604" y="4297356"/>
              <a:ext cx="2340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 err="1">
                  <a:solidFill>
                    <a:schemeClr val="bg1"/>
                  </a:solidFill>
                </a:rPr>
                <a:t>pizza_type_id</a:t>
              </a:r>
              <a:r>
                <a:rPr lang="en-IN" sz="1200" dirty="0">
                  <a:solidFill>
                    <a:schemeClr val="bg1"/>
                  </a:solidFill>
                </a:rPr>
                <a:t>: Unique identifier for a pizza type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bg1"/>
                  </a:solidFill>
                </a:rPr>
                <a:t>name: Pizza name (e.g., “Margherita”)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bg1"/>
                  </a:solidFill>
                </a:rPr>
                <a:t>category: Category like Veggie, Chicken, etc.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chemeClr val="bg1"/>
                  </a:solidFill>
                </a:rPr>
                <a:t>ingredients: List of ingredients used</a:t>
              </a:r>
            </a:p>
            <a:p>
              <a:pPr marL="171450" indent="-171450" algn="ctr">
                <a:buFont typeface="Wingdings" panose="05000000000000000000" pitchFamily="2" charset="2"/>
                <a:buChar char="ü"/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E91D4D-08F9-D836-3485-62E6C1549E15}"/>
              </a:ext>
            </a:extLst>
          </p:cNvPr>
          <p:cNvGrpSpPr/>
          <p:nvPr/>
        </p:nvGrpSpPr>
        <p:grpSpPr>
          <a:xfrm>
            <a:off x="6336941" y="1913903"/>
            <a:ext cx="1865294" cy="1764245"/>
            <a:chOff x="683568" y="2000250"/>
            <a:chExt cx="1858067" cy="185806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AA27B18-23AB-265F-C9C9-9DBEEA6C2119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0D757AB-86EA-98C5-0497-3E70BDEDAF0B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59CA0F5-254D-BD67-5552-7C4911D8FA5B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1" name="Pie 8">
              <a:extLst>
                <a:ext uri="{FF2B5EF4-FFF2-40B4-BE49-F238E27FC236}">
                  <a16:creationId xmlns:a16="http://schemas.microsoft.com/office/drawing/2014/main" id="{DC3AF39F-BB49-B462-F31E-E9FEF5AEF2FF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/>
            </a:prstGeom>
            <a:solidFill>
              <a:schemeClr val="accent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3C529B-97AA-8608-E44D-5142EF2BE572}"/>
                </a:ext>
              </a:extLst>
            </p:cNvPr>
            <p:cNvSpPr txBox="1"/>
            <p:nvPr/>
          </p:nvSpPr>
          <p:spPr>
            <a:xfrm>
              <a:off x="1129440" y="2667674"/>
              <a:ext cx="966323" cy="38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Pizzas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9264C0F-A421-47B9-9C7E-0FBD5AE3E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View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89974D-D544-470F-A93E-3111607440FE}"/>
              </a:ext>
            </a:extLst>
          </p:cNvPr>
          <p:cNvSpPr/>
          <p:nvPr/>
        </p:nvSpPr>
        <p:spPr>
          <a:xfrm>
            <a:off x="1408493" y="5251183"/>
            <a:ext cx="720080" cy="72008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3FB66F-1EE3-4EF2-8103-6234191E4988}"/>
              </a:ext>
            </a:extLst>
          </p:cNvPr>
          <p:cNvSpPr/>
          <p:nvPr/>
        </p:nvSpPr>
        <p:spPr>
          <a:xfrm>
            <a:off x="4271597" y="5183357"/>
            <a:ext cx="720080" cy="7200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BF1081-DDE1-4A9D-97CF-7A8C72E9F39E}"/>
              </a:ext>
            </a:extLst>
          </p:cNvPr>
          <p:cNvSpPr/>
          <p:nvPr/>
        </p:nvSpPr>
        <p:spPr>
          <a:xfrm>
            <a:off x="7392188" y="5198714"/>
            <a:ext cx="720080" cy="72008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B99DE-0846-44CF-9762-EB0EC36A8514}"/>
              </a:ext>
            </a:extLst>
          </p:cNvPr>
          <p:cNvSpPr txBox="1"/>
          <p:nvPr/>
        </p:nvSpPr>
        <p:spPr>
          <a:xfrm>
            <a:off x="1041373" y="6107165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Orders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3F213-7DD6-428D-A5C7-E0E371FE76BF}"/>
              </a:ext>
            </a:extLst>
          </p:cNvPr>
          <p:cNvSpPr txBox="1"/>
          <p:nvPr/>
        </p:nvSpPr>
        <p:spPr>
          <a:xfrm>
            <a:off x="3904477" y="6039339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Order_Details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C88D38-8620-4F29-9B9D-30C7E6D6F485}"/>
              </a:ext>
            </a:extLst>
          </p:cNvPr>
          <p:cNvSpPr txBox="1"/>
          <p:nvPr/>
        </p:nvSpPr>
        <p:spPr>
          <a:xfrm>
            <a:off x="7025068" y="605469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Pizzas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그룹 125">
            <a:extLst>
              <a:ext uri="{FF2B5EF4-FFF2-40B4-BE49-F238E27FC236}">
                <a16:creationId xmlns:a16="http://schemas.microsoft.com/office/drawing/2014/main" id="{0A5A6567-1781-4722-87F7-3AC14D8E5BC4}"/>
              </a:ext>
            </a:extLst>
          </p:cNvPr>
          <p:cNvGrpSpPr/>
          <p:nvPr/>
        </p:nvGrpSpPr>
        <p:grpSpPr>
          <a:xfrm>
            <a:off x="1613420" y="5407669"/>
            <a:ext cx="245234" cy="343032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28" name="사각형: 둥근 모서리 132">
              <a:extLst>
                <a:ext uri="{FF2B5EF4-FFF2-40B4-BE49-F238E27FC236}">
                  <a16:creationId xmlns:a16="http://schemas.microsoft.com/office/drawing/2014/main" id="{A2E7084D-249E-4D7F-8333-3636AAD75BDA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막힌 원호 135">
              <a:extLst>
                <a:ext uri="{FF2B5EF4-FFF2-40B4-BE49-F238E27FC236}">
                  <a16:creationId xmlns:a16="http://schemas.microsoft.com/office/drawing/2014/main" id="{00790407-A99C-4E10-9D17-D82B13686F17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자유형: 도형 128">
              <a:extLst>
                <a:ext uri="{FF2B5EF4-FFF2-40B4-BE49-F238E27FC236}">
                  <a16:creationId xmlns:a16="http://schemas.microsoft.com/office/drawing/2014/main" id="{3CE1878E-4101-4D51-B058-D67101F9693E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129">
              <a:extLst>
                <a:ext uri="{FF2B5EF4-FFF2-40B4-BE49-F238E27FC236}">
                  <a16:creationId xmlns:a16="http://schemas.microsoft.com/office/drawing/2014/main" id="{50A834AC-027D-4B4A-8237-4872CCF74904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aphic 43">
            <a:extLst>
              <a:ext uri="{FF2B5EF4-FFF2-40B4-BE49-F238E27FC236}">
                <a16:creationId xmlns:a16="http://schemas.microsoft.com/office/drawing/2014/main" id="{8D43A096-96B1-43B8-8452-FA3F706F2D3F}"/>
              </a:ext>
            </a:extLst>
          </p:cNvPr>
          <p:cNvGrpSpPr/>
          <p:nvPr/>
        </p:nvGrpSpPr>
        <p:grpSpPr>
          <a:xfrm>
            <a:off x="4454510" y="5391299"/>
            <a:ext cx="354254" cy="299147"/>
            <a:chOff x="10245572" y="2383008"/>
            <a:chExt cx="1072164" cy="90538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CD1626-9450-46E0-9B2C-ACEAE982B123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2DD5DA-E016-48C1-85BB-2B3C4E5D12D0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2793D-7DE6-43FA-8BE7-5628787796BF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416">
            <a:extLst>
              <a:ext uri="{FF2B5EF4-FFF2-40B4-BE49-F238E27FC236}">
                <a16:creationId xmlns:a16="http://schemas.microsoft.com/office/drawing/2014/main" id="{3B1C78A1-29B4-429D-89CB-33EBA88487E0}"/>
              </a:ext>
            </a:extLst>
          </p:cNvPr>
          <p:cNvGrpSpPr/>
          <p:nvPr/>
        </p:nvGrpSpPr>
        <p:grpSpPr>
          <a:xfrm rot="3600000">
            <a:off x="7579503" y="5336966"/>
            <a:ext cx="345449" cy="432813"/>
            <a:chOff x="7143391" y="1135118"/>
            <a:chExt cx="1546562" cy="1937688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22D09B-994F-4F14-B7EF-904135479E35}"/>
                </a:ext>
              </a:extLst>
            </p:cNvPr>
            <p:cNvSpPr/>
            <p:nvPr/>
          </p:nvSpPr>
          <p:spPr>
            <a:xfrm>
              <a:off x="7143361" y="1306280"/>
              <a:ext cx="1542974" cy="1765449"/>
            </a:xfrm>
            <a:custGeom>
              <a:avLst/>
              <a:gdLst>
                <a:gd name="connsiteX0" fmla="*/ 1543722 w 1542973"/>
                <a:gd name="connsiteY0" fmla="*/ 1066805 h 1765449"/>
                <a:gd name="connsiteX1" fmla="*/ 1544439 w 1542973"/>
                <a:gd name="connsiteY1" fmla="*/ 1070034 h 1765449"/>
                <a:gd name="connsiteX2" fmla="*/ 1537263 w 1542973"/>
                <a:gd name="connsiteY2" fmla="*/ 1209261 h 1765449"/>
                <a:gd name="connsiteX3" fmla="*/ 1427461 w 1542973"/>
                <a:gd name="connsiteY3" fmla="*/ 1389394 h 1765449"/>
                <a:gd name="connsiteX4" fmla="*/ 1424949 w 1542973"/>
                <a:gd name="connsiteY4" fmla="*/ 1417024 h 1765449"/>
                <a:gd name="connsiteX5" fmla="*/ 1469803 w 1542973"/>
                <a:gd name="connsiteY5" fmla="*/ 1515703 h 1765449"/>
                <a:gd name="connsiteX6" fmla="*/ 1517527 w 1542973"/>
                <a:gd name="connsiteY6" fmla="*/ 1642370 h 1765449"/>
                <a:gd name="connsiteX7" fmla="*/ 1516092 w 1542973"/>
                <a:gd name="connsiteY7" fmla="*/ 1661388 h 1765449"/>
                <a:gd name="connsiteX8" fmla="*/ 1480209 w 1542973"/>
                <a:gd name="connsiteY8" fmla="*/ 1699065 h 1765449"/>
                <a:gd name="connsiteX9" fmla="*/ 1469085 w 1542973"/>
                <a:gd name="connsiteY9" fmla="*/ 1708754 h 1765449"/>
                <a:gd name="connsiteX10" fmla="*/ 1452220 w 1542973"/>
                <a:gd name="connsiteY10" fmla="*/ 1720236 h 1765449"/>
                <a:gd name="connsiteX11" fmla="*/ 1411672 w 1542973"/>
                <a:gd name="connsiteY11" fmla="*/ 1744278 h 1765449"/>
                <a:gd name="connsiteX12" fmla="*/ 1318735 w 1542973"/>
                <a:gd name="connsiteY12" fmla="*/ 1767602 h 1765449"/>
                <a:gd name="connsiteX13" fmla="*/ 1302228 w 1542973"/>
                <a:gd name="connsiteY13" fmla="*/ 1758990 h 1765449"/>
                <a:gd name="connsiteX14" fmla="*/ 1279622 w 1542973"/>
                <a:gd name="connsiteY14" fmla="*/ 1723107 h 1765449"/>
                <a:gd name="connsiteX15" fmla="*/ 1227951 w 1542973"/>
                <a:gd name="connsiteY15" fmla="*/ 1682918 h 1765449"/>
                <a:gd name="connsiteX16" fmla="*/ 1215391 w 1542973"/>
                <a:gd name="connsiteY16" fmla="*/ 1661388 h 1765449"/>
                <a:gd name="connsiteX17" fmla="*/ 1175561 w 1542973"/>
                <a:gd name="connsiteY17" fmla="*/ 1612228 h 1765449"/>
                <a:gd name="connsiteX18" fmla="*/ 1155467 w 1542973"/>
                <a:gd name="connsiteY18" fmla="*/ 1597516 h 1765449"/>
                <a:gd name="connsiteX19" fmla="*/ 1135731 w 1542973"/>
                <a:gd name="connsiteY19" fmla="*/ 1592134 h 1765449"/>
                <a:gd name="connsiteX20" fmla="*/ 1047817 w 1542973"/>
                <a:gd name="connsiteY20" fmla="*/ 1596081 h 1765449"/>
                <a:gd name="connsiteX21" fmla="*/ 1043152 w 1542973"/>
                <a:gd name="connsiteY21" fmla="*/ 1593928 h 1765449"/>
                <a:gd name="connsiteX22" fmla="*/ 983586 w 1542973"/>
                <a:gd name="connsiteY22" fmla="*/ 1583881 h 1765449"/>
                <a:gd name="connsiteX23" fmla="*/ 809195 w 1542973"/>
                <a:gd name="connsiteY23" fmla="*/ 1504938 h 1765449"/>
                <a:gd name="connsiteX24" fmla="*/ 533253 w 1542973"/>
                <a:gd name="connsiteY24" fmla="*/ 1216079 h 1765449"/>
                <a:gd name="connsiteX25" fmla="*/ 198823 w 1542973"/>
                <a:gd name="connsiteY25" fmla="*/ 805217 h 1765449"/>
                <a:gd name="connsiteX26" fmla="*/ 152892 w 1542973"/>
                <a:gd name="connsiteY26" fmla="*/ 761440 h 1765449"/>
                <a:gd name="connsiteX27" fmla="*/ 78256 w 1542973"/>
                <a:gd name="connsiteY27" fmla="*/ 693979 h 1765449"/>
                <a:gd name="connsiteX28" fmla="*/ 19407 w 1542973"/>
                <a:gd name="connsiteY28" fmla="*/ 658814 h 1765449"/>
                <a:gd name="connsiteX29" fmla="*/ 5772 w 1542973"/>
                <a:gd name="connsiteY29" fmla="*/ 657020 h 1765449"/>
                <a:gd name="connsiteX30" fmla="*/ 30 w 1542973"/>
                <a:gd name="connsiteY30" fmla="*/ 649126 h 1765449"/>
                <a:gd name="connsiteX31" fmla="*/ 6489 w 1542973"/>
                <a:gd name="connsiteY31" fmla="*/ 641231 h 1765449"/>
                <a:gd name="connsiteX32" fmla="*/ 24072 w 1542973"/>
                <a:gd name="connsiteY32" fmla="*/ 639078 h 1765449"/>
                <a:gd name="connsiteX33" fmla="*/ 122392 w 1542973"/>
                <a:gd name="connsiteY33" fmla="*/ 661685 h 1765449"/>
                <a:gd name="connsiteX34" fmla="*/ 212458 w 1542973"/>
                <a:gd name="connsiteY34" fmla="*/ 703309 h 1765449"/>
                <a:gd name="connsiteX35" fmla="*/ 227888 w 1542973"/>
                <a:gd name="connsiteY35" fmla="*/ 712280 h 1765449"/>
                <a:gd name="connsiteX36" fmla="*/ 254800 w 1542973"/>
                <a:gd name="connsiteY36" fmla="*/ 727710 h 1765449"/>
                <a:gd name="connsiteX37" fmla="*/ 305037 w 1542973"/>
                <a:gd name="connsiteY37" fmla="*/ 757851 h 1765449"/>
                <a:gd name="connsiteX38" fmla="*/ 367115 w 1542973"/>
                <a:gd name="connsiteY38" fmla="*/ 805576 h 1765449"/>
                <a:gd name="connsiteX39" fmla="*/ 377880 w 1542973"/>
                <a:gd name="connsiteY39" fmla="*/ 814905 h 1765449"/>
                <a:gd name="connsiteX40" fmla="*/ 399768 w 1542973"/>
                <a:gd name="connsiteY40" fmla="*/ 832847 h 1765449"/>
                <a:gd name="connsiteX41" fmla="*/ 502394 w 1542973"/>
                <a:gd name="connsiteY41" fmla="*/ 922196 h 1765449"/>
                <a:gd name="connsiteX42" fmla="*/ 704775 w 1542973"/>
                <a:gd name="connsiteY42" fmla="*/ 1120271 h 1765449"/>
                <a:gd name="connsiteX43" fmla="*/ 1052841 w 1542973"/>
                <a:gd name="connsiteY43" fmla="*/ 1375759 h 1765449"/>
                <a:gd name="connsiteX44" fmla="*/ 1280699 w 1542973"/>
                <a:gd name="connsiteY44" fmla="*/ 1431019 h 1765449"/>
                <a:gd name="connsiteX45" fmla="*/ 1346365 w 1542973"/>
                <a:gd name="connsiteY45" fmla="*/ 1423124 h 1765449"/>
                <a:gd name="connsiteX46" fmla="*/ 1368253 w 1542973"/>
                <a:gd name="connsiteY46" fmla="*/ 1404824 h 1765449"/>
                <a:gd name="connsiteX47" fmla="*/ 1353183 w 1542973"/>
                <a:gd name="connsiteY47" fmla="*/ 1382576 h 1765449"/>
                <a:gd name="connsiteX48" fmla="*/ 1302946 w 1542973"/>
                <a:gd name="connsiteY48" fmla="*/ 1366788 h 1765449"/>
                <a:gd name="connsiteX49" fmla="*/ 1287158 w 1542973"/>
                <a:gd name="connsiteY49" fmla="*/ 1344540 h 1765449"/>
                <a:gd name="connsiteX50" fmla="*/ 1320170 w 1542973"/>
                <a:gd name="connsiteY50" fmla="*/ 1133906 h 1765449"/>
                <a:gd name="connsiteX51" fmla="*/ 1309405 w 1542973"/>
                <a:gd name="connsiteY51" fmla="*/ 1023745 h 1765449"/>
                <a:gd name="connsiteX52" fmla="*/ 1296128 w 1542973"/>
                <a:gd name="connsiteY52" fmla="*/ 960950 h 1765449"/>
                <a:gd name="connsiteX53" fmla="*/ 1293617 w 1542973"/>
                <a:gd name="connsiteY53" fmla="*/ 944443 h 1765449"/>
                <a:gd name="connsiteX54" fmla="*/ 1284287 w 1542973"/>
                <a:gd name="connsiteY54" fmla="*/ 884878 h 1765449"/>
                <a:gd name="connsiteX55" fmla="*/ 1184891 w 1542973"/>
                <a:gd name="connsiteY55" fmla="*/ 538606 h 1765449"/>
                <a:gd name="connsiteX56" fmla="*/ 1154390 w 1542973"/>
                <a:gd name="connsiteY56" fmla="*/ 428444 h 1765449"/>
                <a:gd name="connsiteX57" fmla="*/ 1149366 w 1542973"/>
                <a:gd name="connsiteY57" fmla="*/ 400456 h 1765449"/>
                <a:gd name="connsiteX58" fmla="*/ 1138601 w 1542973"/>
                <a:gd name="connsiteY58" fmla="*/ 361343 h 1765449"/>
                <a:gd name="connsiteX59" fmla="*/ 1139678 w 1542973"/>
                <a:gd name="connsiteY59" fmla="*/ 340172 h 1765449"/>
                <a:gd name="connsiteX60" fmla="*/ 1119225 w 1542973"/>
                <a:gd name="connsiteY60" fmla="*/ 130615 h 1765449"/>
                <a:gd name="connsiteX61" fmla="*/ 1123531 w 1542973"/>
                <a:gd name="connsiteY61" fmla="*/ 72125 h 1765449"/>
                <a:gd name="connsiteX62" fmla="*/ 1142907 w 1542973"/>
                <a:gd name="connsiteY62" fmla="*/ 23683 h 1765449"/>
                <a:gd name="connsiteX63" fmla="*/ 1151519 w 1542973"/>
                <a:gd name="connsiteY63" fmla="*/ 0 h 1765449"/>
                <a:gd name="connsiteX64" fmla="*/ 1157261 w 1542973"/>
                <a:gd name="connsiteY64" fmla="*/ 44495 h 1765449"/>
                <a:gd name="connsiteX65" fmla="*/ 1176638 w 1542973"/>
                <a:gd name="connsiteY65" fmla="*/ 86119 h 1765449"/>
                <a:gd name="connsiteX66" fmla="*/ 1187761 w 1542973"/>
                <a:gd name="connsiteY66" fmla="*/ 141021 h 1765449"/>
                <a:gd name="connsiteX67" fmla="*/ 1271369 w 1542973"/>
                <a:gd name="connsiteY67" fmla="*/ 357037 h 1765449"/>
                <a:gd name="connsiteX68" fmla="*/ 1286799 w 1542973"/>
                <a:gd name="connsiteY68" fmla="*/ 386820 h 1765449"/>
                <a:gd name="connsiteX69" fmla="*/ 1311199 w 1542973"/>
                <a:gd name="connsiteY69" fmla="*/ 433109 h 1765449"/>
                <a:gd name="connsiteX70" fmla="*/ 1319452 w 1542973"/>
                <a:gd name="connsiteY70" fmla="*/ 454639 h 1765449"/>
                <a:gd name="connsiteX71" fmla="*/ 1331653 w 1542973"/>
                <a:gd name="connsiteY71" fmla="*/ 481551 h 1765449"/>
                <a:gd name="connsiteX72" fmla="*/ 1335241 w 1542973"/>
                <a:gd name="connsiteY72" fmla="*/ 504875 h 1765449"/>
                <a:gd name="connsiteX73" fmla="*/ 1410237 w 1542973"/>
                <a:gd name="connsiteY73" fmla="*/ 659890 h 1765449"/>
                <a:gd name="connsiteX74" fmla="*/ 1529010 w 1542973"/>
                <a:gd name="connsiteY74" fmla="*/ 978174 h 1765449"/>
                <a:gd name="connsiteX75" fmla="*/ 1543722 w 1542973"/>
                <a:gd name="connsiteY75" fmla="*/ 1066805 h 176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542973" h="1765449">
                  <a:moveTo>
                    <a:pt x="1543722" y="1066805"/>
                  </a:moveTo>
                  <a:cubicBezTo>
                    <a:pt x="1544081" y="1067881"/>
                    <a:pt x="1544081" y="1068958"/>
                    <a:pt x="1544439" y="1070034"/>
                  </a:cubicBezTo>
                  <a:cubicBezTo>
                    <a:pt x="1545157" y="1116682"/>
                    <a:pt x="1547310" y="1163331"/>
                    <a:pt x="1537263" y="1209261"/>
                  </a:cubicBezTo>
                  <a:cubicBezTo>
                    <a:pt x="1521115" y="1282104"/>
                    <a:pt x="1485950" y="1343105"/>
                    <a:pt x="1427461" y="1389394"/>
                  </a:cubicBezTo>
                  <a:cubicBezTo>
                    <a:pt x="1414543" y="1399800"/>
                    <a:pt x="1415260" y="1405542"/>
                    <a:pt x="1424949" y="1417024"/>
                  </a:cubicBezTo>
                  <a:cubicBezTo>
                    <a:pt x="1448990" y="1445372"/>
                    <a:pt x="1462267" y="1479102"/>
                    <a:pt x="1469803" y="1515703"/>
                  </a:cubicBezTo>
                  <a:cubicBezTo>
                    <a:pt x="1478773" y="1560557"/>
                    <a:pt x="1490256" y="1604334"/>
                    <a:pt x="1517527" y="1642370"/>
                  </a:cubicBezTo>
                  <a:cubicBezTo>
                    <a:pt x="1522910" y="1649547"/>
                    <a:pt x="1521474" y="1654929"/>
                    <a:pt x="1516092" y="1661388"/>
                  </a:cubicBezTo>
                  <a:cubicBezTo>
                    <a:pt x="1505327" y="1675024"/>
                    <a:pt x="1492768" y="1686865"/>
                    <a:pt x="1480209" y="1699065"/>
                  </a:cubicBezTo>
                  <a:cubicBezTo>
                    <a:pt x="1476620" y="1702295"/>
                    <a:pt x="1472673" y="1705524"/>
                    <a:pt x="1469085" y="1708754"/>
                  </a:cubicBezTo>
                  <a:cubicBezTo>
                    <a:pt x="1468367" y="1719878"/>
                    <a:pt x="1460114" y="1719878"/>
                    <a:pt x="1452220" y="1720236"/>
                  </a:cubicBezTo>
                  <a:cubicBezTo>
                    <a:pt x="1438943" y="1728490"/>
                    <a:pt x="1423513" y="1733513"/>
                    <a:pt x="1411672" y="1744278"/>
                  </a:cubicBezTo>
                  <a:cubicBezTo>
                    <a:pt x="1381171" y="1754325"/>
                    <a:pt x="1350312" y="1762579"/>
                    <a:pt x="1318735" y="1767602"/>
                  </a:cubicBezTo>
                  <a:cubicBezTo>
                    <a:pt x="1310123" y="1769037"/>
                    <a:pt x="1305458" y="1766884"/>
                    <a:pt x="1302228" y="1758990"/>
                  </a:cubicBezTo>
                  <a:cubicBezTo>
                    <a:pt x="1296846" y="1745713"/>
                    <a:pt x="1288593" y="1734231"/>
                    <a:pt x="1279622" y="1723107"/>
                  </a:cubicBezTo>
                  <a:cubicBezTo>
                    <a:pt x="1259169" y="1713777"/>
                    <a:pt x="1246610" y="1694401"/>
                    <a:pt x="1227951" y="1682918"/>
                  </a:cubicBezTo>
                  <a:cubicBezTo>
                    <a:pt x="1223286" y="1676100"/>
                    <a:pt x="1215391" y="1671077"/>
                    <a:pt x="1215391" y="1661388"/>
                  </a:cubicBezTo>
                  <a:cubicBezTo>
                    <a:pt x="1202115" y="1644882"/>
                    <a:pt x="1188838" y="1628376"/>
                    <a:pt x="1175561" y="1612228"/>
                  </a:cubicBezTo>
                  <a:cubicBezTo>
                    <a:pt x="1169102" y="1607205"/>
                    <a:pt x="1161567" y="1603257"/>
                    <a:pt x="1155467" y="1597516"/>
                  </a:cubicBezTo>
                  <a:cubicBezTo>
                    <a:pt x="1149725" y="1592134"/>
                    <a:pt x="1143266" y="1592134"/>
                    <a:pt x="1135731" y="1592134"/>
                  </a:cubicBezTo>
                  <a:cubicBezTo>
                    <a:pt x="1106307" y="1592851"/>
                    <a:pt x="1077241" y="1597157"/>
                    <a:pt x="1047817" y="1596081"/>
                  </a:cubicBezTo>
                  <a:cubicBezTo>
                    <a:pt x="1046023" y="1596081"/>
                    <a:pt x="1044588" y="1595363"/>
                    <a:pt x="1043152" y="1593928"/>
                  </a:cubicBezTo>
                  <a:cubicBezTo>
                    <a:pt x="1023417" y="1590698"/>
                    <a:pt x="1003322" y="1588187"/>
                    <a:pt x="983586" y="1583881"/>
                  </a:cubicBezTo>
                  <a:cubicBezTo>
                    <a:pt x="919714" y="1570245"/>
                    <a:pt x="863019" y="1540462"/>
                    <a:pt x="809195" y="1504938"/>
                  </a:cubicBezTo>
                  <a:cubicBezTo>
                    <a:pt x="698316" y="1426713"/>
                    <a:pt x="612555" y="1324446"/>
                    <a:pt x="533253" y="1216079"/>
                  </a:cubicBezTo>
                  <a:cubicBezTo>
                    <a:pt x="428834" y="1073623"/>
                    <a:pt x="322978" y="931884"/>
                    <a:pt x="198823" y="805217"/>
                  </a:cubicBezTo>
                  <a:cubicBezTo>
                    <a:pt x="186623" y="787634"/>
                    <a:pt x="169399" y="774716"/>
                    <a:pt x="152892" y="761440"/>
                  </a:cubicBezTo>
                  <a:cubicBezTo>
                    <a:pt x="135310" y="757492"/>
                    <a:pt x="83638" y="710486"/>
                    <a:pt x="78256" y="693979"/>
                  </a:cubicBezTo>
                  <a:cubicBezTo>
                    <a:pt x="60673" y="678550"/>
                    <a:pt x="40937" y="667426"/>
                    <a:pt x="19407" y="658814"/>
                  </a:cubicBezTo>
                  <a:cubicBezTo>
                    <a:pt x="14742" y="660967"/>
                    <a:pt x="10078" y="659532"/>
                    <a:pt x="5772" y="657020"/>
                  </a:cubicBezTo>
                  <a:cubicBezTo>
                    <a:pt x="2542" y="655226"/>
                    <a:pt x="-328" y="653431"/>
                    <a:pt x="30" y="649126"/>
                  </a:cubicBezTo>
                  <a:cubicBezTo>
                    <a:pt x="748" y="645178"/>
                    <a:pt x="2901" y="642667"/>
                    <a:pt x="6489" y="641231"/>
                  </a:cubicBezTo>
                  <a:cubicBezTo>
                    <a:pt x="12231" y="638719"/>
                    <a:pt x="17972" y="638361"/>
                    <a:pt x="24072" y="639078"/>
                  </a:cubicBezTo>
                  <a:cubicBezTo>
                    <a:pt x="57802" y="643025"/>
                    <a:pt x="90815" y="648767"/>
                    <a:pt x="122392" y="661685"/>
                  </a:cubicBezTo>
                  <a:cubicBezTo>
                    <a:pt x="152892" y="674603"/>
                    <a:pt x="184470" y="685367"/>
                    <a:pt x="212458" y="703309"/>
                  </a:cubicBezTo>
                  <a:cubicBezTo>
                    <a:pt x="217482" y="706539"/>
                    <a:pt x="223223" y="708333"/>
                    <a:pt x="227888" y="712280"/>
                  </a:cubicBezTo>
                  <a:cubicBezTo>
                    <a:pt x="234347" y="721968"/>
                    <a:pt x="245471" y="723045"/>
                    <a:pt x="254800" y="727710"/>
                  </a:cubicBezTo>
                  <a:cubicBezTo>
                    <a:pt x="272024" y="736680"/>
                    <a:pt x="288172" y="748163"/>
                    <a:pt x="305037" y="757851"/>
                  </a:cubicBezTo>
                  <a:cubicBezTo>
                    <a:pt x="324414" y="775793"/>
                    <a:pt x="346661" y="789429"/>
                    <a:pt x="367115" y="805576"/>
                  </a:cubicBezTo>
                  <a:cubicBezTo>
                    <a:pt x="370703" y="808447"/>
                    <a:pt x="375727" y="810241"/>
                    <a:pt x="377880" y="814905"/>
                  </a:cubicBezTo>
                  <a:cubicBezTo>
                    <a:pt x="382544" y="823876"/>
                    <a:pt x="392233" y="827106"/>
                    <a:pt x="399768" y="832847"/>
                  </a:cubicBezTo>
                  <a:cubicBezTo>
                    <a:pt x="435651" y="860477"/>
                    <a:pt x="469023" y="891337"/>
                    <a:pt x="502394" y="922196"/>
                  </a:cubicBezTo>
                  <a:cubicBezTo>
                    <a:pt x="571648" y="986068"/>
                    <a:pt x="636956" y="1054605"/>
                    <a:pt x="704775" y="1120271"/>
                  </a:cubicBezTo>
                  <a:cubicBezTo>
                    <a:pt x="809195" y="1221102"/>
                    <a:pt x="921150" y="1312245"/>
                    <a:pt x="1052841" y="1375759"/>
                  </a:cubicBezTo>
                  <a:cubicBezTo>
                    <a:pt x="1124607" y="1410565"/>
                    <a:pt x="1199962" y="1432454"/>
                    <a:pt x="1280699" y="1431019"/>
                  </a:cubicBezTo>
                  <a:cubicBezTo>
                    <a:pt x="1302587" y="1430660"/>
                    <a:pt x="1324835" y="1428507"/>
                    <a:pt x="1346365" y="1423124"/>
                  </a:cubicBezTo>
                  <a:cubicBezTo>
                    <a:pt x="1356412" y="1420612"/>
                    <a:pt x="1366459" y="1416306"/>
                    <a:pt x="1368253" y="1404824"/>
                  </a:cubicBezTo>
                  <a:cubicBezTo>
                    <a:pt x="1370048" y="1393341"/>
                    <a:pt x="1361436" y="1387600"/>
                    <a:pt x="1353183" y="1382576"/>
                  </a:cubicBezTo>
                  <a:cubicBezTo>
                    <a:pt x="1337753" y="1372888"/>
                    <a:pt x="1321964" y="1365711"/>
                    <a:pt x="1302946" y="1366788"/>
                  </a:cubicBezTo>
                  <a:cubicBezTo>
                    <a:pt x="1286440" y="1367864"/>
                    <a:pt x="1280699" y="1359611"/>
                    <a:pt x="1287158" y="1344540"/>
                  </a:cubicBezTo>
                  <a:cubicBezTo>
                    <a:pt x="1315864" y="1277080"/>
                    <a:pt x="1321964" y="1206031"/>
                    <a:pt x="1320170" y="1133906"/>
                  </a:cubicBezTo>
                  <a:cubicBezTo>
                    <a:pt x="1319094" y="1096947"/>
                    <a:pt x="1316582" y="1059628"/>
                    <a:pt x="1309405" y="1023745"/>
                  </a:cubicBezTo>
                  <a:cubicBezTo>
                    <a:pt x="1305099" y="1002933"/>
                    <a:pt x="1297923" y="982480"/>
                    <a:pt x="1296128" y="960950"/>
                  </a:cubicBezTo>
                  <a:cubicBezTo>
                    <a:pt x="1295411" y="955567"/>
                    <a:pt x="1293617" y="949826"/>
                    <a:pt x="1293617" y="944443"/>
                  </a:cubicBezTo>
                  <a:cubicBezTo>
                    <a:pt x="1296487" y="923631"/>
                    <a:pt x="1288593" y="904613"/>
                    <a:pt x="1284287" y="884878"/>
                  </a:cubicBezTo>
                  <a:cubicBezTo>
                    <a:pt x="1258092" y="767540"/>
                    <a:pt x="1215750" y="654508"/>
                    <a:pt x="1184891" y="538606"/>
                  </a:cubicBezTo>
                  <a:cubicBezTo>
                    <a:pt x="1175202" y="501646"/>
                    <a:pt x="1162643" y="465763"/>
                    <a:pt x="1154390" y="428444"/>
                  </a:cubicBezTo>
                  <a:cubicBezTo>
                    <a:pt x="1156543" y="418397"/>
                    <a:pt x="1148649" y="410144"/>
                    <a:pt x="1149366" y="400456"/>
                  </a:cubicBezTo>
                  <a:cubicBezTo>
                    <a:pt x="1150084" y="386102"/>
                    <a:pt x="1137525" y="375696"/>
                    <a:pt x="1138601" y="361343"/>
                  </a:cubicBezTo>
                  <a:cubicBezTo>
                    <a:pt x="1136807" y="354166"/>
                    <a:pt x="1139678" y="347349"/>
                    <a:pt x="1139678" y="340172"/>
                  </a:cubicBezTo>
                  <a:cubicBezTo>
                    <a:pt x="1124607" y="271276"/>
                    <a:pt x="1119942" y="201304"/>
                    <a:pt x="1119225" y="130615"/>
                  </a:cubicBezTo>
                  <a:cubicBezTo>
                    <a:pt x="1118866" y="110879"/>
                    <a:pt x="1126042" y="91861"/>
                    <a:pt x="1123531" y="72125"/>
                  </a:cubicBezTo>
                  <a:cubicBezTo>
                    <a:pt x="1126401" y="54542"/>
                    <a:pt x="1127119" y="36242"/>
                    <a:pt x="1142907" y="23683"/>
                  </a:cubicBezTo>
                  <a:cubicBezTo>
                    <a:pt x="1147572" y="16865"/>
                    <a:pt x="1144343" y="7535"/>
                    <a:pt x="1151519" y="0"/>
                  </a:cubicBezTo>
                  <a:cubicBezTo>
                    <a:pt x="1156543" y="15071"/>
                    <a:pt x="1149366" y="30859"/>
                    <a:pt x="1157261" y="44495"/>
                  </a:cubicBezTo>
                  <a:cubicBezTo>
                    <a:pt x="1171255" y="54901"/>
                    <a:pt x="1169461" y="72484"/>
                    <a:pt x="1176638" y="86119"/>
                  </a:cubicBezTo>
                  <a:cubicBezTo>
                    <a:pt x="1172690" y="105855"/>
                    <a:pt x="1183097" y="123079"/>
                    <a:pt x="1187761" y="141021"/>
                  </a:cubicBezTo>
                  <a:cubicBezTo>
                    <a:pt x="1206779" y="216375"/>
                    <a:pt x="1238357" y="287065"/>
                    <a:pt x="1271369" y="357037"/>
                  </a:cubicBezTo>
                  <a:cubicBezTo>
                    <a:pt x="1276034" y="367084"/>
                    <a:pt x="1278187" y="378926"/>
                    <a:pt x="1286799" y="386820"/>
                  </a:cubicBezTo>
                  <a:cubicBezTo>
                    <a:pt x="1292899" y="403326"/>
                    <a:pt x="1304381" y="417321"/>
                    <a:pt x="1311199" y="433109"/>
                  </a:cubicBezTo>
                  <a:cubicBezTo>
                    <a:pt x="1310482" y="441721"/>
                    <a:pt x="1319811" y="446386"/>
                    <a:pt x="1319452" y="454639"/>
                  </a:cubicBezTo>
                  <a:cubicBezTo>
                    <a:pt x="1320888" y="464686"/>
                    <a:pt x="1327706" y="472581"/>
                    <a:pt x="1331653" y="481551"/>
                  </a:cubicBezTo>
                  <a:cubicBezTo>
                    <a:pt x="1335241" y="489446"/>
                    <a:pt x="1336317" y="496622"/>
                    <a:pt x="1335241" y="504875"/>
                  </a:cubicBezTo>
                  <a:cubicBezTo>
                    <a:pt x="1360359" y="556547"/>
                    <a:pt x="1384760" y="608219"/>
                    <a:pt x="1410237" y="659890"/>
                  </a:cubicBezTo>
                  <a:cubicBezTo>
                    <a:pt x="1460473" y="762157"/>
                    <a:pt x="1503533" y="866936"/>
                    <a:pt x="1529010" y="978174"/>
                  </a:cubicBezTo>
                  <a:cubicBezTo>
                    <a:pt x="1536545" y="1006521"/>
                    <a:pt x="1539416" y="1037022"/>
                    <a:pt x="1543722" y="1066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C8B458-6094-4CA7-83DE-A4A3F56DF010}"/>
                </a:ext>
              </a:extLst>
            </p:cNvPr>
            <p:cNvSpPr/>
            <p:nvPr/>
          </p:nvSpPr>
          <p:spPr>
            <a:xfrm>
              <a:off x="7358824" y="1135088"/>
              <a:ext cx="434186" cy="358831"/>
            </a:xfrm>
            <a:custGeom>
              <a:avLst/>
              <a:gdLst>
                <a:gd name="connsiteX0" fmla="*/ 132275 w 434185"/>
                <a:gd name="connsiteY0" fmla="*/ 350608 h 358831"/>
                <a:gd name="connsiteX1" fmla="*/ 144475 w 434185"/>
                <a:gd name="connsiteY1" fmla="*/ 333025 h 358831"/>
                <a:gd name="connsiteX2" fmla="*/ 232030 w 434185"/>
                <a:gd name="connsiteY2" fmla="*/ 250135 h 358831"/>
                <a:gd name="connsiteX3" fmla="*/ 372691 w 434185"/>
                <a:gd name="connsiteY3" fmla="*/ 213175 h 358831"/>
                <a:gd name="connsiteX4" fmla="*/ 403192 w 434185"/>
                <a:gd name="connsiteY4" fmla="*/ 192722 h 358831"/>
                <a:gd name="connsiteX5" fmla="*/ 415751 w 434185"/>
                <a:gd name="connsiteY5" fmla="*/ 175498 h 358831"/>
                <a:gd name="connsiteX6" fmla="*/ 430463 w 434185"/>
                <a:gd name="connsiteY6" fmla="*/ 158274 h 358831"/>
                <a:gd name="connsiteX7" fmla="*/ 436563 w 434185"/>
                <a:gd name="connsiteY7" fmla="*/ 141409 h 358831"/>
                <a:gd name="connsiteX8" fmla="*/ 338961 w 434185"/>
                <a:gd name="connsiteY8" fmla="*/ 101579 h 358831"/>
                <a:gd name="connsiteX9" fmla="*/ 308819 w 434185"/>
                <a:gd name="connsiteY9" fmla="*/ 120956 h 358831"/>
                <a:gd name="connsiteX10" fmla="*/ 271501 w 434185"/>
                <a:gd name="connsiteY10" fmla="*/ 135309 h 358831"/>
                <a:gd name="connsiteX11" fmla="*/ 291596 w 434185"/>
                <a:gd name="connsiteY11" fmla="*/ 104450 h 358831"/>
                <a:gd name="connsiteX12" fmla="*/ 299490 w 434185"/>
                <a:gd name="connsiteY12" fmla="*/ 78255 h 358831"/>
                <a:gd name="connsiteX13" fmla="*/ 284419 w 434185"/>
                <a:gd name="connsiteY13" fmla="*/ 9718 h 358831"/>
                <a:gd name="connsiteX14" fmla="*/ 260018 w 434185"/>
                <a:gd name="connsiteY14" fmla="*/ 9718 h 358831"/>
                <a:gd name="connsiteX15" fmla="*/ 174617 w 434185"/>
                <a:gd name="connsiteY15" fmla="*/ 32325 h 358831"/>
                <a:gd name="connsiteX16" fmla="*/ 96391 w 434185"/>
                <a:gd name="connsiteY16" fmla="*/ 24789 h 358831"/>
                <a:gd name="connsiteX17" fmla="*/ 77732 w 434185"/>
                <a:gd name="connsiteY17" fmla="*/ 53496 h 358831"/>
                <a:gd name="connsiteX18" fmla="*/ 79885 w 434185"/>
                <a:gd name="connsiteY18" fmla="*/ 89020 h 358831"/>
                <a:gd name="connsiteX19" fmla="*/ 59432 w 434185"/>
                <a:gd name="connsiteY19" fmla="*/ 128491 h 358831"/>
                <a:gd name="connsiteX20" fmla="*/ 11348 w 434185"/>
                <a:gd name="connsiteY20" fmla="*/ 142486 h 358831"/>
                <a:gd name="connsiteX21" fmla="*/ 1660 w 434185"/>
                <a:gd name="connsiteY21" fmla="*/ 159710 h 358831"/>
                <a:gd name="connsiteX22" fmla="*/ 45437 w 434185"/>
                <a:gd name="connsiteY22" fmla="*/ 206716 h 358831"/>
                <a:gd name="connsiteX23" fmla="*/ 66967 w 434185"/>
                <a:gd name="connsiteY23" fmla="*/ 216046 h 358831"/>
                <a:gd name="connsiteX24" fmla="*/ 113615 w 434185"/>
                <a:gd name="connsiteY24" fmla="*/ 217840 h 358831"/>
                <a:gd name="connsiteX25" fmla="*/ 126533 w 434185"/>
                <a:gd name="connsiteY25" fmla="*/ 225376 h 358831"/>
                <a:gd name="connsiteX26" fmla="*/ 114333 w 434185"/>
                <a:gd name="connsiteY26" fmla="*/ 233270 h 358831"/>
                <a:gd name="connsiteX27" fmla="*/ 55126 w 434185"/>
                <a:gd name="connsiteY27" fmla="*/ 253364 h 358831"/>
                <a:gd name="connsiteX28" fmla="*/ 25343 w 434185"/>
                <a:gd name="connsiteY28" fmla="*/ 321184 h 358831"/>
                <a:gd name="connsiteX29" fmla="*/ 43643 w 434185"/>
                <a:gd name="connsiteY29" fmla="*/ 337331 h 358831"/>
                <a:gd name="connsiteX30" fmla="*/ 106080 w 434185"/>
                <a:gd name="connsiteY30" fmla="*/ 356349 h 358831"/>
                <a:gd name="connsiteX31" fmla="*/ 132275 w 434185"/>
                <a:gd name="connsiteY31" fmla="*/ 350608 h 35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4185" h="358831">
                  <a:moveTo>
                    <a:pt x="132275" y="350608"/>
                  </a:moveTo>
                  <a:cubicBezTo>
                    <a:pt x="136222" y="344866"/>
                    <a:pt x="140528" y="338766"/>
                    <a:pt x="144475" y="333025"/>
                  </a:cubicBezTo>
                  <a:cubicBezTo>
                    <a:pt x="168158" y="299295"/>
                    <a:pt x="196505" y="270230"/>
                    <a:pt x="232030" y="250135"/>
                  </a:cubicBezTo>
                  <a:cubicBezTo>
                    <a:pt x="275448" y="225735"/>
                    <a:pt x="323173" y="214611"/>
                    <a:pt x="372691" y="213175"/>
                  </a:cubicBezTo>
                  <a:cubicBezTo>
                    <a:pt x="387762" y="212817"/>
                    <a:pt x="399604" y="210305"/>
                    <a:pt x="403192" y="192722"/>
                  </a:cubicBezTo>
                  <a:cubicBezTo>
                    <a:pt x="404627" y="185545"/>
                    <a:pt x="410369" y="180522"/>
                    <a:pt x="415751" y="175498"/>
                  </a:cubicBezTo>
                  <a:cubicBezTo>
                    <a:pt x="420416" y="169398"/>
                    <a:pt x="422569" y="161863"/>
                    <a:pt x="430463" y="158274"/>
                  </a:cubicBezTo>
                  <a:cubicBezTo>
                    <a:pt x="436922" y="155045"/>
                    <a:pt x="438716" y="148227"/>
                    <a:pt x="436563" y="141409"/>
                  </a:cubicBezTo>
                  <a:cubicBezTo>
                    <a:pt x="421134" y="91890"/>
                    <a:pt x="377715" y="78255"/>
                    <a:pt x="338961" y="101579"/>
                  </a:cubicBezTo>
                  <a:cubicBezTo>
                    <a:pt x="328914" y="107679"/>
                    <a:pt x="319584" y="115573"/>
                    <a:pt x="308819" y="120956"/>
                  </a:cubicBezTo>
                  <a:cubicBezTo>
                    <a:pt x="297696" y="126697"/>
                    <a:pt x="287290" y="134950"/>
                    <a:pt x="271501" y="135309"/>
                  </a:cubicBezTo>
                  <a:cubicBezTo>
                    <a:pt x="275807" y="122032"/>
                    <a:pt x="284778" y="113779"/>
                    <a:pt x="291596" y="104450"/>
                  </a:cubicBezTo>
                  <a:cubicBezTo>
                    <a:pt x="297696" y="96555"/>
                    <a:pt x="300566" y="88302"/>
                    <a:pt x="299490" y="78255"/>
                  </a:cubicBezTo>
                  <a:cubicBezTo>
                    <a:pt x="307743" y="52419"/>
                    <a:pt x="300566" y="30530"/>
                    <a:pt x="284419" y="9718"/>
                  </a:cubicBezTo>
                  <a:cubicBezTo>
                    <a:pt x="275448" y="-1764"/>
                    <a:pt x="270066" y="-4635"/>
                    <a:pt x="260018" y="9718"/>
                  </a:cubicBezTo>
                  <a:cubicBezTo>
                    <a:pt x="240283" y="38425"/>
                    <a:pt x="216959" y="56007"/>
                    <a:pt x="174617" y="32325"/>
                  </a:cubicBezTo>
                  <a:cubicBezTo>
                    <a:pt x="150216" y="18330"/>
                    <a:pt x="123663" y="16895"/>
                    <a:pt x="96391" y="24789"/>
                  </a:cubicBezTo>
                  <a:cubicBezTo>
                    <a:pt x="81321" y="29095"/>
                    <a:pt x="74503" y="37707"/>
                    <a:pt x="77732" y="53496"/>
                  </a:cubicBezTo>
                  <a:cubicBezTo>
                    <a:pt x="80244" y="65337"/>
                    <a:pt x="80962" y="77178"/>
                    <a:pt x="79885" y="89020"/>
                  </a:cubicBezTo>
                  <a:cubicBezTo>
                    <a:pt x="83474" y="111985"/>
                    <a:pt x="80244" y="118444"/>
                    <a:pt x="59432" y="128491"/>
                  </a:cubicBezTo>
                  <a:cubicBezTo>
                    <a:pt x="44002" y="135668"/>
                    <a:pt x="27855" y="139974"/>
                    <a:pt x="11348" y="142486"/>
                  </a:cubicBezTo>
                  <a:cubicBezTo>
                    <a:pt x="-134" y="144280"/>
                    <a:pt x="-1928" y="149303"/>
                    <a:pt x="1660" y="159710"/>
                  </a:cubicBezTo>
                  <a:cubicBezTo>
                    <a:pt x="9195" y="181957"/>
                    <a:pt x="24266" y="197028"/>
                    <a:pt x="45437" y="206716"/>
                  </a:cubicBezTo>
                  <a:cubicBezTo>
                    <a:pt x="49743" y="216046"/>
                    <a:pt x="58355" y="215687"/>
                    <a:pt x="66967" y="216046"/>
                  </a:cubicBezTo>
                  <a:cubicBezTo>
                    <a:pt x="82397" y="216764"/>
                    <a:pt x="98186" y="214970"/>
                    <a:pt x="113615" y="217840"/>
                  </a:cubicBezTo>
                  <a:cubicBezTo>
                    <a:pt x="118639" y="218917"/>
                    <a:pt x="126174" y="218917"/>
                    <a:pt x="126533" y="225376"/>
                  </a:cubicBezTo>
                  <a:cubicBezTo>
                    <a:pt x="126892" y="232193"/>
                    <a:pt x="119357" y="232193"/>
                    <a:pt x="114333" y="233270"/>
                  </a:cubicBezTo>
                  <a:cubicBezTo>
                    <a:pt x="93880" y="237935"/>
                    <a:pt x="73785" y="244035"/>
                    <a:pt x="55126" y="253364"/>
                  </a:cubicBezTo>
                  <a:cubicBezTo>
                    <a:pt x="25702" y="268077"/>
                    <a:pt x="16731" y="289248"/>
                    <a:pt x="25343" y="321184"/>
                  </a:cubicBezTo>
                  <a:cubicBezTo>
                    <a:pt x="28214" y="331231"/>
                    <a:pt x="32878" y="337331"/>
                    <a:pt x="43643" y="337331"/>
                  </a:cubicBezTo>
                  <a:cubicBezTo>
                    <a:pt x="66608" y="337331"/>
                    <a:pt x="87062" y="344508"/>
                    <a:pt x="106080" y="356349"/>
                  </a:cubicBezTo>
                  <a:cubicBezTo>
                    <a:pt x="116486" y="363167"/>
                    <a:pt x="125457" y="360655"/>
                    <a:pt x="132275" y="35060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17FA26-569B-4467-84F4-BD6EF1927565}"/>
                </a:ext>
              </a:extLst>
            </p:cNvPr>
            <p:cNvSpPr/>
            <p:nvPr/>
          </p:nvSpPr>
          <p:spPr>
            <a:xfrm>
              <a:off x="7874716" y="1549785"/>
              <a:ext cx="175827" cy="172239"/>
            </a:xfrm>
            <a:custGeom>
              <a:avLst/>
              <a:gdLst>
                <a:gd name="connsiteX0" fmla="*/ 56668 w 175827"/>
                <a:gd name="connsiteY0" fmla="*/ 37819 h 172238"/>
                <a:gd name="connsiteX1" fmla="*/ 14326 w 175827"/>
                <a:gd name="connsiteY1" fmla="*/ 53966 h 172238"/>
                <a:gd name="connsiteX2" fmla="*/ 4997 w 175827"/>
                <a:gd name="connsiteY2" fmla="*/ 85544 h 172238"/>
                <a:gd name="connsiteX3" fmla="*/ 18991 w 175827"/>
                <a:gd name="connsiteY3" fmla="*/ 111738 h 172238"/>
                <a:gd name="connsiteX4" fmla="*/ 49851 w 175827"/>
                <a:gd name="connsiteY4" fmla="*/ 161616 h 172238"/>
                <a:gd name="connsiteX5" fmla="*/ 70304 w 175827"/>
                <a:gd name="connsiteY5" fmla="*/ 173457 h 172238"/>
                <a:gd name="connsiteX6" fmla="*/ 73534 w 175827"/>
                <a:gd name="connsiteY6" fmla="*/ 172381 h 172238"/>
                <a:gd name="connsiteX7" fmla="*/ 149606 w 175827"/>
                <a:gd name="connsiteY7" fmla="*/ 137215 h 172238"/>
                <a:gd name="connsiteX8" fmla="*/ 153194 w 175827"/>
                <a:gd name="connsiteY8" fmla="*/ 123221 h 172238"/>
                <a:gd name="connsiteX9" fmla="*/ 177953 w 175827"/>
                <a:gd name="connsiteY9" fmla="*/ 76573 h 172238"/>
                <a:gd name="connsiteX10" fmla="*/ 152117 w 175827"/>
                <a:gd name="connsiteY10" fmla="*/ 8036 h 172238"/>
                <a:gd name="connsiteX11" fmla="*/ 129870 w 175827"/>
                <a:gd name="connsiteY11" fmla="*/ 3371 h 172238"/>
                <a:gd name="connsiteX12" fmla="*/ 67075 w 175827"/>
                <a:gd name="connsiteY12" fmla="*/ 37101 h 172238"/>
                <a:gd name="connsiteX13" fmla="*/ 56668 w 175827"/>
                <a:gd name="connsiteY13" fmla="*/ 37819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827" h="172238">
                  <a:moveTo>
                    <a:pt x="56668" y="37819"/>
                  </a:moveTo>
                  <a:cubicBezTo>
                    <a:pt x="43033" y="44278"/>
                    <a:pt x="27603" y="46790"/>
                    <a:pt x="14326" y="53966"/>
                  </a:cubicBezTo>
                  <a:cubicBezTo>
                    <a:pt x="-1462" y="62219"/>
                    <a:pt x="-3615" y="70114"/>
                    <a:pt x="4997" y="85544"/>
                  </a:cubicBezTo>
                  <a:cubicBezTo>
                    <a:pt x="9662" y="94155"/>
                    <a:pt x="18991" y="100614"/>
                    <a:pt x="18991" y="111738"/>
                  </a:cubicBezTo>
                  <a:cubicBezTo>
                    <a:pt x="27962" y="129321"/>
                    <a:pt x="39086" y="145468"/>
                    <a:pt x="49851" y="161616"/>
                  </a:cubicBezTo>
                  <a:cubicBezTo>
                    <a:pt x="54515" y="168792"/>
                    <a:pt x="60616" y="174534"/>
                    <a:pt x="70304" y="173457"/>
                  </a:cubicBezTo>
                  <a:cubicBezTo>
                    <a:pt x="71380" y="173098"/>
                    <a:pt x="72457" y="172739"/>
                    <a:pt x="73534" y="172381"/>
                  </a:cubicBezTo>
                  <a:cubicBezTo>
                    <a:pt x="104034" y="171663"/>
                    <a:pt x="126641" y="154080"/>
                    <a:pt x="149606" y="137215"/>
                  </a:cubicBezTo>
                  <a:cubicBezTo>
                    <a:pt x="154629" y="133627"/>
                    <a:pt x="155347" y="128603"/>
                    <a:pt x="153194" y="123221"/>
                  </a:cubicBezTo>
                  <a:cubicBezTo>
                    <a:pt x="163959" y="108868"/>
                    <a:pt x="173289" y="94155"/>
                    <a:pt x="177953" y="76573"/>
                  </a:cubicBezTo>
                  <a:cubicBezTo>
                    <a:pt x="179389" y="50019"/>
                    <a:pt x="166112" y="28848"/>
                    <a:pt x="152117" y="8036"/>
                  </a:cubicBezTo>
                  <a:cubicBezTo>
                    <a:pt x="145659" y="-1294"/>
                    <a:pt x="139558" y="-2011"/>
                    <a:pt x="129870" y="3371"/>
                  </a:cubicBezTo>
                  <a:cubicBezTo>
                    <a:pt x="109058" y="14854"/>
                    <a:pt x="89681" y="28489"/>
                    <a:pt x="67075" y="37101"/>
                  </a:cubicBezTo>
                  <a:cubicBezTo>
                    <a:pt x="63845" y="39254"/>
                    <a:pt x="60257" y="36025"/>
                    <a:pt x="56668" y="3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F4A4052-45F1-42B3-B509-A5A8D12AC3CA}"/>
                </a:ext>
              </a:extLst>
            </p:cNvPr>
            <p:cNvSpPr/>
            <p:nvPr/>
          </p:nvSpPr>
          <p:spPr>
            <a:xfrm>
              <a:off x="7629099" y="1501105"/>
              <a:ext cx="172239" cy="157886"/>
            </a:xfrm>
            <a:custGeom>
              <a:avLst/>
              <a:gdLst>
                <a:gd name="connsiteX0" fmla="*/ 22038 w 172238"/>
                <a:gd name="connsiteY0" fmla="*/ 103364 h 157885"/>
                <a:gd name="connsiteX1" fmla="*/ 40698 w 172238"/>
                <a:gd name="connsiteY1" fmla="*/ 144988 h 157885"/>
                <a:gd name="connsiteX2" fmla="*/ 73351 w 172238"/>
                <a:gd name="connsiteY2" fmla="*/ 157189 h 157885"/>
                <a:gd name="connsiteX3" fmla="*/ 91293 w 172238"/>
                <a:gd name="connsiteY3" fmla="*/ 150730 h 157885"/>
                <a:gd name="connsiteX4" fmla="*/ 164135 w 172238"/>
                <a:gd name="connsiteY4" fmla="*/ 90446 h 157885"/>
                <a:gd name="connsiteX5" fmla="*/ 169518 w 172238"/>
                <a:gd name="connsiteY5" fmla="*/ 67840 h 157885"/>
                <a:gd name="connsiteX6" fmla="*/ 167006 w 172238"/>
                <a:gd name="connsiteY6" fmla="*/ 34109 h 157885"/>
                <a:gd name="connsiteX7" fmla="*/ 155523 w 172238"/>
                <a:gd name="connsiteY7" fmla="*/ 16168 h 157885"/>
                <a:gd name="connsiteX8" fmla="*/ 126817 w 172238"/>
                <a:gd name="connsiteY8" fmla="*/ 21 h 157885"/>
                <a:gd name="connsiteX9" fmla="*/ 13068 w 172238"/>
                <a:gd name="connsiteY9" fmla="*/ 36980 h 157885"/>
                <a:gd name="connsiteX10" fmla="*/ 4814 w 172238"/>
                <a:gd name="connsiteY10" fmla="*/ 67122 h 157885"/>
                <a:gd name="connsiteX11" fmla="*/ 23115 w 172238"/>
                <a:gd name="connsiteY11" fmla="*/ 96187 h 157885"/>
                <a:gd name="connsiteX12" fmla="*/ 22038 w 172238"/>
                <a:gd name="connsiteY12" fmla="*/ 103364 h 1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238" h="157885">
                  <a:moveTo>
                    <a:pt x="22038" y="103364"/>
                  </a:moveTo>
                  <a:cubicBezTo>
                    <a:pt x="24191" y="119152"/>
                    <a:pt x="37109" y="129917"/>
                    <a:pt x="40698" y="144988"/>
                  </a:cubicBezTo>
                  <a:cubicBezTo>
                    <a:pt x="51462" y="161853"/>
                    <a:pt x="55051" y="163289"/>
                    <a:pt x="73351" y="157189"/>
                  </a:cubicBezTo>
                  <a:cubicBezTo>
                    <a:pt x="79451" y="155036"/>
                    <a:pt x="85193" y="152524"/>
                    <a:pt x="91293" y="150730"/>
                  </a:cubicBezTo>
                  <a:cubicBezTo>
                    <a:pt x="117487" y="132788"/>
                    <a:pt x="143682" y="114846"/>
                    <a:pt x="164135" y="90446"/>
                  </a:cubicBezTo>
                  <a:cubicBezTo>
                    <a:pt x="168800" y="83628"/>
                    <a:pt x="165571" y="75016"/>
                    <a:pt x="169518" y="67840"/>
                  </a:cubicBezTo>
                  <a:cubicBezTo>
                    <a:pt x="176695" y="55998"/>
                    <a:pt x="175977" y="44874"/>
                    <a:pt x="167006" y="34109"/>
                  </a:cubicBezTo>
                  <a:cubicBezTo>
                    <a:pt x="162341" y="28727"/>
                    <a:pt x="158753" y="22268"/>
                    <a:pt x="155523" y="16168"/>
                  </a:cubicBezTo>
                  <a:cubicBezTo>
                    <a:pt x="149423" y="3968"/>
                    <a:pt x="140453" y="-338"/>
                    <a:pt x="126817" y="21"/>
                  </a:cubicBezTo>
                  <a:cubicBezTo>
                    <a:pt x="85193" y="1815"/>
                    <a:pt x="47874" y="14374"/>
                    <a:pt x="13068" y="36980"/>
                  </a:cubicBezTo>
                  <a:cubicBezTo>
                    <a:pt x="508" y="45233"/>
                    <a:pt x="-4515" y="53845"/>
                    <a:pt x="4814" y="67122"/>
                  </a:cubicBezTo>
                  <a:cubicBezTo>
                    <a:pt x="12709" y="75734"/>
                    <a:pt x="18091" y="85781"/>
                    <a:pt x="23115" y="96187"/>
                  </a:cubicBezTo>
                  <a:cubicBezTo>
                    <a:pt x="22038" y="98340"/>
                    <a:pt x="21321" y="100852"/>
                    <a:pt x="22038" y="10336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BA26E5D-BED2-4CD1-A5D3-79B3805658F4}"/>
                </a:ext>
              </a:extLst>
            </p:cNvPr>
            <p:cNvSpPr/>
            <p:nvPr/>
          </p:nvSpPr>
          <p:spPr>
            <a:xfrm>
              <a:off x="7823216" y="1430832"/>
              <a:ext cx="143532" cy="154297"/>
            </a:xfrm>
            <a:custGeom>
              <a:avLst/>
              <a:gdLst>
                <a:gd name="connsiteX0" fmla="*/ 159 w 143532"/>
                <a:gd name="connsiteY0" fmla="*/ 105818 h 154297"/>
                <a:gd name="connsiteX1" fmla="*/ 159 w 143532"/>
                <a:gd name="connsiteY1" fmla="*/ 148877 h 154297"/>
                <a:gd name="connsiteX2" fmla="*/ 68696 w 143532"/>
                <a:gd name="connsiteY2" fmla="*/ 146007 h 154297"/>
                <a:gd name="connsiteX3" fmla="*/ 137592 w 143532"/>
                <a:gd name="connsiteY3" fmla="*/ 112277 h 154297"/>
                <a:gd name="connsiteX4" fmla="*/ 143333 w 143532"/>
                <a:gd name="connsiteY4" fmla="*/ 91464 h 154297"/>
                <a:gd name="connsiteX5" fmla="*/ 93097 w 143532"/>
                <a:gd name="connsiteY5" fmla="*/ 6780 h 154297"/>
                <a:gd name="connsiteX6" fmla="*/ 76949 w 143532"/>
                <a:gd name="connsiteY6" fmla="*/ 1398 h 154297"/>
                <a:gd name="connsiteX7" fmla="*/ 159 w 143532"/>
                <a:gd name="connsiteY7" fmla="*/ 105818 h 1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32" h="154297">
                  <a:moveTo>
                    <a:pt x="159" y="105818"/>
                  </a:moveTo>
                  <a:cubicBezTo>
                    <a:pt x="-199" y="120171"/>
                    <a:pt x="159" y="134524"/>
                    <a:pt x="159" y="148877"/>
                  </a:cubicBezTo>
                  <a:cubicBezTo>
                    <a:pt x="23484" y="157489"/>
                    <a:pt x="46449" y="159283"/>
                    <a:pt x="68696" y="146007"/>
                  </a:cubicBezTo>
                  <a:cubicBezTo>
                    <a:pt x="92020" y="135601"/>
                    <a:pt x="116421" y="127706"/>
                    <a:pt x="137592" y="112277"/>
                  </a:cubicBezTo>
                  <a:cubicBezTo>
                    <a:pt x="145486" y="106535"/>
                    <a:pt x="149074" y="101153"/>
                    <a:pt x="143333" y="91464"/>
                  </a:cubicBezTo>
                  <a:cubicBezTo>
                    <a:pt x="126468" y="63476"/>
                    <a:pt x="109603" y="35128"/>
                    <a:pt x="93097" y="6780"/>
                  </a:cubicBezTo>
                  <a:cubicBezTo>
                    <a:pt x="89150" y="-38"/>
                    <a:pt x="84844" y="-1473"/>
                    <a:pt x="76949" y="1398"/>
                  </a:cubicBezTo>
                  <a:cubicBezTo>
                    <a:pt x="32095" y="17545"/>
                    <a:pt x="1954" y="58093"/>
                    <a:pt x="159" y="10581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03C22F-A573-4F3A-9C56-6A45144A144E}"/>
                </a:ext>
              </a:extLst>
            </p:cNvPr>
            <p:cNvSpPr/>
            <p:nvPr/>
          </p:nvSpPr>
          <p:spPr>
            <a:xfrm>
              <a:off x="7713732" y="1346074"/>
              <a:ext cx="161474" cy="114826"/>
            </a:xfrm>
            <a:custGeom>
              <a:avLst/>
              <a:gdLst>
                <a:gd name="connsiteX0" fmla="*/ 560 w 161473"/>
                <a:gd name="connsiteY0" fmla="*/ 52785 h 114825"/>
                <a:gd name="connsiteX1" fmla="*/ 60843 w 161473"/>
                <a:gd name="connsiteY1" fmla="*/ 117733 h 114825"/>
                <a:gd name="connsiteX2" fmla="*/ 154498 w 161473"/>
                <a:gd name="connsiteY2" fmla="*/ 62114 h 114825"/>
                <a:gd name="connsiteX3" fmla="*/ 162392 w 161473"/>
                <a:gd name="connsiteY3" fmla="*/ 23002 h 114825"/>
                <a:gd name="connsiteX4" fmla="*/ 135480 w 161473"/>
                <a:gd name="connsiteY4" fmla="*/ 395 h 114825"/>
                <a:gd name="connsiteX5" fmla="*/ 8095 w 161473"/>
                <a:gd name="connsiteY5" fmla="*/ 43096 h 114825"/>
                <a:gd name="connsiteX6" fmla="*/ 560 w 161473"/>
                <a:gd name="connsiteY6" fmla="*/ 52785 h 11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73" h="114825">
                  <a:moveTo>
                    <a:pt x="560" y="52785"/>
                  </a:moveTo>
                  <a:cubicBezTo>
                    <a:pt x="-4823" y="84721"/>
                    <a:pt x="29625" y="123474"/>
                    <a:pt x="60843" y="117733"/>
                  </a:cubicBezTo>
                  <a:cubicBezTo>
                    <a:pt x="98162" y="110915"/>
                    <a:pt x="130456" y="92615"/>
                    <a:pt x="154498" y="62114"/>
                  </a:cubicBezTo>
                  <a:cubicBezTo>
                    <a:pt x="163469" y="50632"/>
                    <a:pt x="165622" y="37355"/>
                    <a:pt x="162392" y="23002"/>
                  </a:cubicBezTo>
                  <a:cubicBezTo>
                    <a:pt x="158804" y="7572"/>
                    <a:pt x="151269" y="-2117"/>
                    <a:pt x="135480" y="395"/>
                  </a:cubicBezTo>
                  <a:cubicBezTo>
                    <a:pt x="87397" y="1831"/>
                    <a:pt x="46131" y="17619"/>
                    <a:pt x="8095" y="43096"/>
                  </a:cubicBezTo>
                  <a:cubicBezTo>
                    <a:pt x="4507" y="45608"/>
                    <a:pt x="1277" y="48120"/>
                    <a:pt x="560" y="5278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55DEBA8-A734-46AC-85A9-F128ACF5DE02}"/>
                </a:ext>
              </a:extLst>
            </p:cNvPr>
            <p:cNvSpPr/>
            <p:nvPr/>
          </p:nvSpPr>
          <p:spPr>
            <a:xfrm>
              <a:off x="7574840" y="1382353"/>
              <a:ext cx="136356" cy="132768"/>
            </a:xfrm>
            <a:custGeom>
              <a:avLst/>
              <a:gdLst>
                <a:gd name="connsiteX0" fmla="*/ 134427 w 136355"/>
                <a:gd name="connsiteY0" fmla="*/ 67819 h 132767"/>
                <a:gd name="connsiteX1" fmla="*/ 110027 w 136355"/>
                <a:gd name="connsiteY1" fmla="*/ 30142 h 132767"/>
                <a:gd name="connsiteX2" fmla="*/ 54049 w 136355"/>
                <a:gd name="connsiteY2" fmla="*/ 0 h 132767"/>
                <a:gd name="connsiteX3" fmla="*/ 4889 w 136355"/>
                <a:gd name="connsiteY3" fmla="*/ 19018 h 132767"/>
                <a:gd name="connsiteX4" fmla="*/ 4530 w 136355"/>
                <a:gd name="connsiteY4" fmla="*/ 54901 h 132767"/>
                <a:gd name="connsiteX5" fmla="*/ 8836 w 136355"/>
                <a:gd name="connsiteY5" fmla="*/ 90425 h 132767"/>
                <a:gd name="connsiteX6" fmla="*/ 26060 w 136355"/>
                <a:gd name="connsiteY6" fmla="*/ 129179 h 132767"/>
                <a:gd name="connsiteX7" fmla="*/ 45437 w 136355"/>
                <a:gd name="connsiteY7" fmla="*/ 133126 h 132767"/>
                <a:gd name="connsiteX8" fmla="*/ 128327 w 136355"/>
                <a:gd name="connsiteY8" fmla="*/ 87196 h 132767"/>
                <a:gd name="connsiteX9" fmla="*/ 134427 w 136355"/>
                <a:gd name="connsiteY9" fmla="*/ 67819 h 13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355" h="132767">
                  <a:moveTo>
                    <a:pt x="134427" y="67819"/>
                  </a:moveTo>
                  <a:cubicBezTo>
                    <a:pt x="126174" y="55619"/>
                    <a:pt x="119356" y="41983"/>
                    <a:pt x="110027" y="30142"/>
                  </a:cubicBezTo>
                  <a:cubicBezTo>
                    <a:pt x="96032" y="11841"/>
                    <a:pt x="77373" y="359"/>
                    <a:pt x="54049" y="0"/>
                  </a:cubicBezTo>
                  <a:cubicBezTo>
                    <a:pt x="35390" y="1076"/>
                    <a:pt x="17807" y="6100"/>
                    <a:pt x="4889" y="19018"/>
                  </a:cubicBezTo>
                  <a:cubicBezTo>
                    <a:pt x="-5517" y="29424"/>
                    <a:pt x="3813" y="43060"/>
                    <a:pt x="4530" y="54901"/>
                  </a:cubicBezTo>
                  <a:cubicBezTo>
                    <a:pt x="5248" y="66743"/>
                    <a:pt x="7042" y="78584"/>
                    <a:pt x="8836" y="90425"/>
                  </a:cubicBezTo>
                  <a:cubicBezTo>
                    <a:pt x="10989" y="104779"/>
                    <a:pt x="17807" y="117338"/>
                    <a:pt x="26060" y="129179"/>
                  </a:cubicBezTo>
                  <a:cubicBezTo>
                    <a:pt x="31802" y="137073"/>
                    <a:pt x="37184" y="138150"/>
                    <a:pt x="45437" y="133126"/>
                  </a:cubicBezTo>
                  <a:cubicBezTo>
                    <a:pt x="72708" y="117338"/>
                    <a:pt x="100338" y="101908"/>
                    <a:pt x="128327" y="87196"/>
                  </a:cubicBezTo>
                  <a:cubicBezTo>
                    <a:pt x="137657" y="82172"/>
                    <a:pt x="140886" y="77149"/>
                    <a:pt x="134427" y="6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EDB58A8-C02B-4B4C-9ABC-55DAE777D787}"/>
                </a:ext>
              </a:extLst>
            </p:cNvPr>
            <p:cNvSpPr/>
            <p:nvPr/>
          </p:nvSpPr>
          <p:spPr>
            <a:xfrm>
              <a:off x="7436197" y="1497762"/>
              <a:ext cx="150709" cy="118414"/>
            </a:xfrm>
            <a:custGeom>
              <a:avLst/>
              <a:gdLst>
                <a:gd name="connsiteX0" fmla="*/ 149991 w 150709"/>
                <a:gd name="connsiteY0" fmla="*/ 74054 h 118414"/>
                <a:gd name="connsiteX1" fmla="*/ 89349 w 150709"/>
                <a:gd name="connsiteY1" fmla="*/ 493 h 118414"/>
                <a:gd name="connsiteX2" fmla="*/ 0 w 150709"/>
                <a:gd name="connsiteY2" fmla="*/ 99531 h 118414"/>
                <a:gd name="connsiteX3" fmla="*/ 43419 w 150709"/>
                <a:gd name="connsiteY3" fmla="*/ 119267 h 118414"/>
                <a:gd name="connsiteX4" fmla="*/ 149991 w 150709"/>
                <a:gd name="connsiteY4" fmla="*/ 7405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09" h="118414">
                  <a:moveTo>
                    <a:pt x="149991" y="74054"/>
                  </a:moveTo>
                  <a:cubicBezTo>
                    <a:pt x="160398" y="40324"/>
                    <a:pt x="122720" y="-5248"/>
                    <a:pt x="89349" y="493"/>
                  </a:cubicBezTo>
                  <a:cubicBezTo>
                    <a:pt x="49160" y="7311"/>
                    <a:pt x="3229" y="58265"/>
                    <a:pt x="0" y="99531"/>
                  </a:cubicBezTo>
                  <a:cubicBezTo>
                    <a:pt x="8971" y="118549"/>
                    <a:pt x="25477" y="121061"/>
                    <a:pt x="43419" y="119267"/>
                  </a:cubicBezTo>
                  <a:cubicBezTo>
                    <a:pt x="83608" y="114961"/>
                    <a:pt x="119132" y="100607"/>
                    <a:pt x="149991" y="7405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1942830-00C2-4CD7-9341-514D94871E9A}"/>
                </a:ext>
              </a:extLst>
            </p:cNvPr>
            <p:cNvSpPr/>
            <p:nvPr/>
          </p:nvSpPr>
          <p:spPr>
            <a:xfrm>
              <a:off x="7948111" y="2069789"/>
              <a:ext cx="204534" cy="172239"/>
            </a:xfrm>
            <a:custGeom>
              <a:avLst/>
              <a:gdLst>
                <a:gd name="connsiteX0" fmla="*/ 7314 w 204533"/>
                <a:gd name="connsiteY0" fmla="*/ 120293 h 172238"/>
                <a:gd name="connsiteX1" fmla="*/ 39609 w 204533"/>
                <a:gd name="connsiteY1" fmla="*/ 168017 h 172238"/>
                <a:gd name="connsiteX2" fmla="*/ 61498 w 204533"/>
                <a:gd name="connsiteY2" fmla="*/ 171605 h 172238"/>
                <a:gd name="connsiteX3" fmla="*/ 97022 w 204533"/>
                <a:gd name="connsiteY3" fmla="*/ 154740 h 172238"/>
                <a:gd name="connsiteX4" fmla="*/ 161612 w 204533"/>
                <a:gd name="connsiteY4" fmla="*/ 130340 h 172238"/>
                <a:gd name="connsiteX5" fmla="*/ 205030 w 204533"/>
                <a:gd name="connsiteY5" fmla="*/ 72209 h 172238"/>
                <a:gd name="connsiteX6" fmla="*/ 89846 w 204533"/>
                <a:gd name="connsiteY6" fmla="*/ 9055 h 172238"/>
                <a:gd name="connsiteX7" fmla="*/ 58986 w 204533"/>
                <a:gd name="connsiteY7" fmla="*/ 26638 h 172238"/>
                <a:gd name="connsiteX8" fmla="*/ 138 w 204533"/>
                <a:gd name="connsiteY8" fmla="*/ 104863 h 172238"/>
                <a:gd name="connsiteX9" fmla="*/ 7314 w 204533"/>
                <a:gd name="connsiteY9" fmla="*/ 120293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533" h="172238">
                  <a:moveTo>
                    <a:pt x="7314" y="120293"/>
                  </a:moveTo>
                  <a:cubicBezTo>
                    <a:pt x="10544" y="141464"/>
                    <a:pt x="26691" y="153664"/>
                    <a:pt x="39609" y="168017"/>
                  </a:cubicBezTo>
                  <a:cubicBezTo>
                    <a:pt x="46427" y="175553"/>
                    <a:pt x="52886" y="176629"/>
                    <a:pt x="61498" y="171605"/>
                  </a:cubicBezTo>
                  <a:cubicBezTo>
                    <a:pt x="72981" y="165146"/>
                    <a:pt x="85181" y="160123"/>
                    <a:pt x="97022" y="154740"/>
                  </a:cubicBezTo>
                  <a:cubicBezTo>
                    <a:pt x="121423" y="154382"/>
                    <a:pt x="140082" y="138952"/>
                    <a:pt x="161612" y="130340"/>
                  </a:cubicBezTo>
                  <a:cubicBezTo>
                    <a:pt x="187806" y="119934"/>
                    <a:pt x="208619" y="105222"/>
                    <a:pt x="205030" y="72209"/>
                  </a:cubicBezTo>
                  <a:cubicBezTo>
                    <a:pt x="189242" y="10849"/>
                    <a:pt x="141876" y="-15346"/>
                    <a:pt x="89846" y="9055"/>
                  </a:cubicBezTo>
                  <a:cubicBezTo>
                    <a:pt x="79081" y="14079"/>
                    <a:pt x="69033" y="20896"/>
                    <a:pt x="58986" y="26638"/>
                  </a:cubicBezTo>
                  <a:cubicBezTo>
                    <a:pt x="29921" y="32738"/>
                    <a:pt x="-2374" y="75798"/>
                    <a:pt x="138" y="104863"/>
                  </a:cubicBezTo>
                  <a:cubicBezTo>
                    <a:pt x="497" y="111322"/>
                    <a:pt x="1932" y="117063"/>
                    <a:pt x="7314" y="12029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7F035ED-2229-415D-A720-BC3D68E12E81}"/>
                </a:ext>
              </a:extLst>
            </p:cNvPr>
            <p:cNvSpPr/>
            <p:nvPr/>
          </p:nvSpPr>
          <p:spPr>
            <a:xfrm>
              <a:off x="8146844" y="1966373"/>
              <a:ext cx="204534" cy="150709"/>
            </a:xfrm>
            <a:custGeom>
              <a:avLst/>
              <a:gdLst>
                <a:gd name="connsiteX0" fmla="*/ 4504 w 204533"/>
                <a:gd name="connsiteY0" fmla="*/ 82688 h 150709"/>
                <a:gd name="connsiteX1" fmla="*/ 557 w 204533"/>
                <a:gd name="connsiteY1" fmla="*/ 103141 h 150709"/>
                <a:gd name="connsiteX2" fmla="*/ 65505 w 204533"/>
                <a:gd name="connsiteY2" fmla="*/ 151942 h 150709"/>
                <a:gd name="connsiteX3" fmla="*/ 93853 w 204533"/>
                <a:gd name="connsiteY3" fmla="*/ 146201 h 150709"/>
                <a:gd name="connsiteX4" fmla="*/ 174949 w 204533"/>
                <a:gd name="connsiteY4" fmla="*/ 104218 h 150709"/>
                <a:gd name="connsiteX5" fmla="*/ 194684 w 204533"/>
                <a:gd name="connsiteY5" fmla="*/ 44293 h 150709"/>
                <a:gd name="connsiteX6" fmla="*/ 173154 w 204533"/>
                <a:gd name="connsiteY6" fmla="*/ 13792 h 150709"/>
                <a:gd name="connsiteX7" fmla="*/ 140860 w 204533"/>
                <a:gd name="connsiteY7" fmla="*/ 157 h 150709"/>
                <a:gd name="connsiteX8" fmla="*/ 4504 w 204533"/>
                <a:gd name="connsiteY8" fmla="*/ 82688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33" h="150709">
                  <a:moveTo>
                    <a:pt x="4504" y="82688"/>
                  </a:moveTo>
                  <a:cubicBezTo>
                    <a:pt x="1633" y="89147"/>
                    <a:pt x="-1237" y="95606"/>
                    <a:pt x="557" y="103141"/>
                  </a:cubicBezTo>
                  <a:cubicBezTo>
                    <a:pt x="7733" y="130771"/>
                    <a:pt x="35005" y="151942"/>
                    <a:pt x="65505" y="151942"/>
                  </a:cubicBezTo>
                  <a:cubicBezTo>
                    <a:pt x="74476" y="152301"/>
                    <a:pt x="84164" y="150148"/>
                    <a:pt x="93853" y="146201"/>
                  </a:cubicBezTo>
                  <a:cubicBezTo>
                    <a:pt x="122201" y="134359"/>
                    <a:pt x="148395" y="118930"/>
                    <a:pt x="174949" y="104218"/>
                  </a:cubicBezTo>
                  <a:cubicBezTo>
                    <a:pt x="211549" y="84482"/>
                    <a:pt x="211908" y="82688"/>
                    <a:pt x="194684" y="44293"/>
                  </a:cubicBezTo>
                  <a:cubicBezTo>
                    <a:pt x="189661" y="32810"/>
                    <a:pt x="182484" y="22404"/>
                    <a:pt x="173154" y="13792"/>
                  </a:cubicBezTo>
                  <a:cubicBezTo>
                    <a:pt x="164184" y="5180"/>
                    <a:pt x="153419" y="874"/>
                    <a:pt x="140860" y="157"/>
                  </a:cubicBezTo>
                  <a:cubicBezTo>
                    <a:pt x="87753" y="-2714"/>
                    <a:pt x="26034" y="34245"/>
                    <a:pt x="4504" y="8268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B353328-4B30-4C23-9F90-34E2A2EF3496}"/>
                </a:ext>
              </a:extLst>
            </p:cNvPr>
            <p:cNvSpPr/>
            <p:nvPr/>
          </p:nvSpPr>
          <p:spPr>
            <a:xfrm>
              <a:off x="8052021" y="1817256"/>
              <a:ext cx="204534" cy="161474"/>
            </a:xfrm>
            <a:custGeom>
              <a:avLst/>
              <a:gdLst>
                <a:gd name="connsiteX0" fmla="*/ 3519 w 204533"/>
                <a:gd name="connsiteY0" fmla="*/ 76431 h 161474"/>
                <a:gd name="connsiteX1" fmla="*/ 3519 w 204533"/>
                <a:gd name="connsiteY1" fmla="*/ 99755 h 161474"/>
                <a:gd name="connsiteX2" fmla="*/ 37967 w 204533"/>
                <a:gd name="connsiteY2" fmla="*/ 156450 h 161474"/>
                <a:gd name="connsiteX3" fmla="*/ 56626 w 204533"/>
                <a:gd name="connsiteY3" fmla="*/ 162192 h 161474"/>
                <a:gd name="connsiteX4" fmla="*/ 195494 w 204533"/>
                <a:gd name="connsiteY4" fmla="*/ 87555 h 161474"/>
                <a:gd name="connsiteX5" fmla="*/ 204465 w 204533"/>
                <a:gd name="connsiteY5" fmla="*/ 72125 h 161474"/>
                <a:gd name="connsiteX6" fmla="*/ 121575 w 204533"/>
                <a:gd name="connsiteY6" fmla="*/ 0 h 161474"/>
                <a:gd name="connsiteX7" fmla="*/ 3519 w 204533"/>
                <a:gd name="connsiteY7" fmla="*/ 7643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61474">
                  <a:moveTo>
                    <a:pt x="3519" y="76431"/>
                  </a:moveTo>
                  <a:cubicBezTo>
                    <a:pt x="-428" y="84325"/>
                    <a:pt x="-1863" y="91502"/>
                    <a:pt x="3519" y="99755"/>
                  </a:cubicBezTo>
                  <a:cubicBezTo>
                    <a:pt x="15360" y="118414"/>
                    <a:pt x="26843" y="137432"/>
                    <a:pt x="37967" y="156450"/>
                  </a:cubicBezTo>
                  <a:cubicBezTo>
                    <a:pt x="42632" y="164703"/>
                    <a:pt x="47655" y="167215"/>
                    <a:pt x="56626" y="162192"/>
                  </a:cubicBezTo>
                  <a:cubicBezTo>
                    <a:pt x="102915" y="137073"/>
                    <a:pt x="149204" y="112314"/>
                    <a:pt x="195494" y="87555"/>
                  </a:cubicBezTo>
                  <a:cubicBezTo>
                    <a:pt x="201594" y="84325"/>
                    <a:pt x="205541" y="80737"/>
                    <a:pt x="204465" y="72125"/>
                  </a:cubicBezTo>
                  <a:cubicBezTo>
                    <a:pt x="199441" y="33012"/>
                    <a:pt x="164275" y="718"/>
                    <a:pt x="121575" y="0"/>
                  </a:cubicBezTo>
                  <a:cubicBezTo>
                    <a:pt x="71697" y="5382"/>
                    <a:pt x="28637" y="26195"/>
                    <a:pt x="3519" y="7643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EA64916-F010-447F-9DE1-19180DFE5620}"/>
                </a:ext>
              </a:extLst>
            </p:cNvPr>
            <p:cNvSpPr/>
            <p:nvPr/>
          </p:nvSpPr>
          <p:spPr>
            <a:xfrm>
              <a:off x="7771521" y="1765880"/>
              <a:ext cx="200945" cy="161474"/>
            </a:xfrm>
            <a:custGeom>
              <a:avLst/>
              <a:gdLst>
                <a:gd name="connsiteX0" fmla="*/ 32478 w 200945"/>
                <a:gd name="connsiteY0" fmla="*/ 154361 h 161474"/>
                <a:gd name="connsiteX1" fmla="*/ 54008 w 200945"/>
                <a:gd name="connsiteY1" fmla="*/ 160820 h 161474"/>
                <a:gd name="connsiteX2" fmla="*/ 195388 w 200945"/>
                <a:gd name="connsiteY2" fmla="*/ 82953 h 161474"/>
                <a:gd name="connsiteX3" fmla="*/ 204000 w 200945"/>
                <a:gd name="connsiteY3" fmla="*/ 69318 h 161474"/>
                <a:gd name="connsiteX4" fmla="*/ 115010 w 200945"/>
                <a:gd name="connsiteY4" fmla="*/ 63 h 161474"/>
                <a:gd name="connsiteX5" fmla="*/ 4131 w 200945"/>
                <a:gd name="connsiteY5" fmla="*/ 71830 h 161474"/>
                <a:gd name="connsiteX6" fmla="*/ 4490 w 200945"/>
                <a:gd name="connsiteY6" fmla="*/ 102330 h 161474"/>
                <a:gd name="connsiteX7" fmla="*/ 32478 w 200945"/>
                <a:gd name="connsiteY7" fmla="*/ 15436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45" h="161474">
                  <a:moveTo>
                    <a:pt x="32478" y="154361"/>
                  </a:moveTo>
                  <a:cubicBezTo>
                    <a:pt x="37861" y="164767"/>
                    <a:pt x="43961" y="166202"/>
                    <a:pt x="54008" y="160820"/>
                  </a:cubicBezTo>
                  <a:cubicBezTo>
                    <a:pt x="101015" y="134625"/>
                    <a:pt x="148381" y="108789"/>
                    <a:pt x="195388" y="82953"/>
                  </a:cubicBezTo>
                  <a:cubicBezTo>
                    <a:pt x="200770" y="80083"/>
                    <a:pt x="205435" y="77212"/>
                    <a:pt x="204000" y="69318"/>
                  </a:cubicBezTo>
                  <a:cubicBezTo>
                    <a:pt x="196823" y="34870"/>
                    <a:pt x="172781" y="-1731"/>
                    <a:pt x="115010" y="63"/>
                  </a:cubicBezTo>
                  <a:cubicBezTo>
                    <a:pt x="75538" y="5087"/>
                    <a:pt x="29608" y="20876"/>
                    <a:pt x="4131" y="71830"/>
                  </a:cubicBezTo>
                  <a:cubicBezTo>
                    <a:pt x="-893" y="82236"/>
                    <a:pt x="-1969" y="91565"/>
                    <a:pt x="4490" y="102330"/>
                  </a:cubicBezTo>
                  <a:cubicBezTo>
                    <a:pt x="14178" y="119554"/>
                    <a:pt x="23508" y="136778"/>
                    <a:pt x="32478" y="15436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B688341-DF82-47C9-A925-CABAF1ADEA63}"/>
                </a:ext>
              </a:extLst>
            </p:cNvPr>
            <p:cNvSpPr/>
            <p:nvPr/>
          </p:nvSpPr>
          <p:spPr>
            <a:xfrm>
              <a:off x="7672603" y="2029452"/>
              <a:ext cx="211710" cy="161474"/>
            </a:xfrm>
            <a:custGeom>
              <a:avLst/>
              <a:gdLst>
                <a:gd name="connsiteX0" fmla="*/ 145032 w 211710"/>
                <a:gd name="connsiteY0" fmla="*/ 120800 h 161474"/>
                <a:gd name="connsiteX1" fmla="*/ 197062 w 211710"/>
                <a:gd name="connsiteY1" fmla="*/ 89940 h 161474"/>
                <a:gd name="connsiteX2" fmla="*/ 211415 w 211710"/>
                <a:gd name="connsiteY2" fmla="*/ 66257 h 161474"/>
                <a:gd name="connsiteX3" fmla="*/ 190244 w 211710"/>
                <a:gd name="connsiteY3" fmla="*/ 31092 h 161474"/>
                <a:gd name="connsiteX4" fmla="*/ 168356 w 211710"/>
                <a:gd name="connsiteY4" fmla="*/ 11356 h 161474"/>
                <a:gd name="connsiteX5" fmla="*/ 86901 w 211710"/>
                <a:gd name="connsiteY5" fmla="*/ 2744 h 161474"/>
                <a:gd name="connsiteX6" fmla="*/ 47430 w 211710"/>
                <a:gd name="connsiteY6" fmla="*/ 22480 h 161474"/>
                <a:gd name="connsiteX7" fmla="*/ 64 w 211710"/>
                <a:gd name="connsiteY7" fmla="*/ 96040 h 161474"/>
                <a:gd name="connsiteX8" fmla="*/ 37023 w 211710"/>
                <a:gd name="connsiteY8" fmla="*/ 155247 h 161474"/>
                <a:gd name="connsiteX9" fmla="*/ 57118 w 211710"/>
                <a:gd name="connsiteY9" fmla="*/ 159912 h 161474"/>
                <a:gd name="connsiteX10" fmla="*/ 118837 w 211710"/>
                <a:gd name="connsiteY10" fmla="*/ 127617 h 161474"/>
                <a:gd name="connsiteX11" fmla="*/ 145032 w 211710"/>
                <a:gd name="connsiteY11" fmla="*/ 120800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710" h="161474">
                  <a:moveTo>
                    <a:pt x="145032" y="120800"/>
                  </a:moveTo>
                  <a:cubicBezTo>
                    <a:pt x="162256" y="110035"/>
                    <a:pt x="180197" y="100705"/>
                    <a:pt x="197062" y="89940"/>
                  </a:cubicBezTo>
                  <a:cubicBezTo>
                    <a:pt x="206033" y="84199"/>
                    <a:pt x="214645" y="78458"/>
                    <a:pt x="211415" y="66257"/>
                  </a:cubicBezTo>
                  <a:cubicBezTo>
                    <a:pt x="207827" y="52622"/>
                    <a:pt x="209621" y="35398"/>
                    <a:pt x="190244" y="31092"/>
                  </a:cubicBezTo>
                  <a:cubicBezTo>
                    <a:pt x="184144" y="23556"/>
                    <a:pt x="179121" y="13868"/>
                    <a:pt x="168356" y="11356"/>
                  </a:cubicBezTo>
                  <a:cubicBezTo>
                    <a:pt x="141443" y="4897"/>
                    <a:pt x="115249" y="-4791"/>
                    <a:pt x="86901" y="2744"/>
                  </a:cubicBezTo>
                  <a:cubicBezTo>
                    <a:pt x="73624" y="9203"/>
                    <a:pt x="59271" y="14227"/>
                    <a:pt x="47430" y="22480"/>
                  </a:cubicBezTo>
                  <a:cubicBezTo>
                    <a:pt x="21594" y="40063"/>
                    <a:pt x="-1371" y="60157"/>
                    <a:pt x="64" y="96040"/>
                  </a:cubicBezTo>
                  <a:cubicBezTo>
                    <a:pt x="12264" y="115776"/>
                    <a:pt x="25182" y="135153"/>
                    <a:pt x="37023" y="155247"/>
                  </a:cubicBezTo>
                  <a:cubicBezTo>
                    <a:pt x="42765" y="164936"/>
                    <a:pt x="48147" y="164936"/>
                    <a:pt x="57118" y="159912"/>
                  </a:cubicBezTo>
                  <a:cubicBezTo>
                    <a:pt x="77213" y="148430"/>
                    <a:pt x="98025" y="138382"/>
                    <a:pt x="118837" y="127617"/>
                  </a:cubicBezTo>
                  <a:cubicBezTo>
                    <a:pt x="127808" y="127617"/>
                    <a:pt x="136779" y="125823"/>
                    <a:pt x="145032" y="12080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01182-1E72-4FD4-AC18-695442836065}"/>
                </a:ext>
              </a:extLst>
            </p:cNvPr>
            <p:cNvSpPr/>
            <p:nvPr/>
          </p:nvSpPr>
          <p:spPr>
            <a:xfrm>
              <a:off x="7861270" y="1924142"/>
              <a:ext cx="204534" cy="143532"/>
            </a:xfrm>
            <a:custGeom>
              <a:avLst/>
              <a:gdLst>
                <a:gd name="connsiteX0" fmla="*/ 30642 w 204533"/>
                <a:gd name="connsiteY0" fmla="*/ 130660 h 143532"/>
                <a:gd name="connsiteX1" fmla="*/ 33513 w 204533"/>
                <a:gd name="connsiteY1" fmla="*/ 132813 h 143532"/>
                <a:gd name="connsiteX2" fmla="*/ 66167 w 204533"/>
                <a:gd name="connsiteY2" fmla="*/ 139989 h 143532"/>
                <a:gd name="connsiteX3" fmla="*/ 200011 w 204533"/>
                <a:gd name="connsiteY3" fmla="*/ 80782 h 143532"/>
                <a:gd name="connsiteX4" fmla="*/ 205034 w 204533"/>
                <a:gd name="connsiteY4" fmla="*/ 68582 h 143532"/>
                <a:gd name="connsiteX5" fmla="*/ 138650 w 204533"/>
                <a:gd name="connsiteY5" fmla="*/ 404 h 143532"/>
                <a:gd name="connsiteX6" fmla="*/ 32078 w 204533"/>
                <a:gd name="connsiteY6" fmla="*/ 33775 h 143532"/>
                <a:gd name="connsiteX7" fmla="*/ 30642 w 204533"/>
                <a:gd name="connsiteY7" fmla="*/ 130660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43532">
                  <a:moveTo>
                    <a:pt x="30642" y="130660"/>
                  </a:moveTo>
                  <a:cubicBezTo>
                    <a:pt x="31360" y="131377"/>
                    <a:pt x="32436" y="132095"/>
                    <a:pt x="33513" y="132813"/>
                  </a:cubicBezTo>
                  <a:cubicBezTo>
                    <a:pt x="43919" y="148242"/>
                    <a:pt x="51454" y="149678"/>
                    <a:pt x="66167" y="139989"/>
                  </a:cubicBezTo>
                  <a:cubicBezTo>
                    <a:pt x="115685" y="131019"/>
                    <a:pt x="155874" y="101594"/>
                    <a:pt x="200011" y="80782"/>
                  </a:cubicBezTo>
                  <a:cubicBezTo>
                    <a:pt x="205034" y="78270"/>
                    <a:pt x="205752" y="73964"/>
                    <a:pt x="205034" y="68582"/>
                  </a:cubicBezTo>
                  <a:cubicBezTo>
                    <a:pt x="201805" y="34852"/>
                    <a:pt x="171304" y="2198"/>
                    <a:pt x="138650" y="404"/>
                  </a:cubicBezTo>
                  <a:cubicBezTo>
                    <a:pt x="99179" y="-2108"/>
                    <a:pt x="61143" y="6863"/>
                    <a:pt x="32078" y="33775"/>
                  </a:cubicBezTo>
                  <a:cubicBezTo>
                    <a:pt x="-9906" y="72888"/>
                    <a:pt x="-10982" y="94059"/>
                    <a:pt x="30642" y="130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28EDC06-BFBF-4D82-A33B-CB2BE03534E6}"/>
                </a:ext>
              </a:extLst>
            </p:cNvPr>
            <p:cNvSpPr/>
            <p:nvPr/>
          </p:nvSpPr>
          <p:spPr>
            <a:xfrm>
              <a:off x="7976206" y="1687437"/>
              <a:ext cx="190180" cy="139944"/>
            </a:xfrm>
            <a:custGeom>
              <a:avLst/>
              <a:gdLst>
                <a:gd name="connsiteX0" fmla="*/ 20127 w 190180"/>
                <a:gd name="connsiteY0" fmla="*/ 46929 h 139944"/>
                <a:gd name="connsiteX1" fmla="*/ 3621 w 190180"/>
                <a:gd name="connsiteY1" fmla="*/ 76712 h 139944"/>
                <a:gd name="connsiteX2" fmla="*/ 1109 w 190180"/>
                <a:gd name="connsiteY2" fmla="*/ 95372 h 139944"/>
                <a:gd name="connsiteX3" fmla="*/ 74310 w 190180"/>
                <a:gd name="connsiteY3" fmla="*/ 142020 h 139944"/>
                <a:gd name="connsiteX4" fmla="*/ 153971 w 190180"/>
                <a:gd name="connsiteY4" fmla="*/ 107213 h 139944"/>
                <a:gd name="connsiteX5" fmla="*/ 191289 w 190180"/>
                <a:gd name="connsiteY5" fmla="*/ 46929 h 139944"/>
                <a:gd name="connsiteX6" fmla="*/ 163659 w 190180"/>
                <a:gd name="connsiteY6" fmla="*/ 10329 h 139944"/>
                <a:gd name="connsiteX7" fmla="*/ 108758 w 190180"/>
                <a:gd name="connsiteY7" fmla="*/ 2793 h 139944"/>
                <a:gd name="connsiteX8" fmla="*/ 33762 w 190180"/>
                <a:gd name="connsiteY8" fmla="*/ 23964 h 139944"/>
                <a:gd name="connsiteX9" fmla="*/ 20127 w 190180"/>
                <a:gd name="connsiteY9" fmla="*/ 46929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180" h="139944">
                  <a:moveTo>
                    <a:pt x="20127" y="46929"/>
                  </a:moveTo>
                  <a:cubicBezTo>
                    <a:pt x="14744" y="56977"/>
                    <a:pt x="9003" y="66665"/>
                    <a:pt x="3621" y="76712"/>
                  </a:cubicBezTo>
                  <a:cubicBezTo>
                    <a:pt x="750" y="82454"/>
                    <a:pt x="-1403" y="88195"/>
                    <a:pt x="1109" y="95372"/>
                  </a:cubicBezTo>
                  <a:cubicBezTo>
                    <a:pt x="11156" y="128025"/>
                    <a:pt x="40580" y="147402"/>
                    <a:pt x="74310" y="142020"/>
                  </a:cubicBezTo>
                  <a:cubicBezTo>
                    <a:pt x="103734" y="137355"/>
                    <a:pt x="130647" y="125872"/>
                    <a:pt x="153971" y="107213"/>
                  </a:cubicBezTo>
                  <a:cubicBezTo>
                    <a:pt x="172989" y="91783"/>
                    <a:pt x="189854" y="73842"/>
                    <a:pt x="191289" y="46929"/>
                  </a:cubicBezTo>
                  <a:cubicBezTo>
                    <a:pt x="195236" y="26117"/>
                    <a:pt x="188060" y="16429"/>
                    <a:pt x="163659" y="10329"/>
                  </a:cubicBezTo>
                  <a:cubicBezTo>
                    <a:pt x="145359" y="7817"/>
                    <a:pt x="127058" y="5305"/>
                    <a:pt x="108758" y="2793"/>
                  </a:cubicBezTo>
                  <a:cubicBezTo>
                    <a:pt x="78975" y="-6895"/>
                    <a:pt x="57086" y="10687"/>
                    <a:pt x="33762" y="23964"/>
                  </a:cubicBezTo>
                  <a:cubicBezTo>
                    <a:pt x="25150" y="28988"/>
                    <a:pt x="20127" y="36523"/>
                    <a:pt x="20127" y="4692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E77D335-431A-4271-A82E-EBFFFAB28571}"/>
                </a:ext>
              </a:extLst>
            </p:cNvPr>
            <p:cNvSpPr/>
            <p:nvPr/>
          </p:nvSpPr>
          <p:spPr>
            <a:xfrm>
              <a:off x="7691071" y="1625139"/>
              <a:ext cx="197357" cy="150709"/>
            </a:xfrm>
            <a:custGeom>
              <a:avLst/>
              <a:gdLst>
                <a:gd name="connsiteX0" fmla="*/ 69510 w 197357"/>
                <a:gd name="connsiteY0" fmla="*/ 152646 h 150709"/>
                <a:gd name="connsiteX1" fmla="*/ 182900 w 197357"/>
                <a:gd name="connsiteY1" fmla="*/ 80162 h 150709"/>
                <a:gd name="connsiteX2" fmla="*/ 194024 w 197357"/>
                <a:gd name="connsiteY2" fmla="*/ 42843 h 150709"/>
                <a:gd name="connsiteX3" fmla="*/ 186130 w 197357"/>
                <a:gd name="connsiteY3" fmla="*/ 25261 h 150709"/>
                <a:gd name="connsiteX4" fmla="*/ 99293 w 197357"/>
                <a:gd name="connsiteY4" fmla="*/ 4090 h 150709"/>
                <a:gd name="connsiteX5" fmla="*/ 71304 w 197357"/>
                <a:gd name="connsiteY5" fmla="*/ 15931 h 150709"/>
                <a:gd name="connsiteX6" fmla="*/ 57668 w 197357"/>
                <a:gd name="connsiteY6" fmla="*/ 26696 h 150709"/>
                <a:gd name="connsiteX7" fmla="*/ 6714 w 197357"/>
                <a:gd name="connsiteY7" fmla="*/ 67244 h 150709"/>
                <a:gd name="connsiteX8" fmla="*/ 614 w 197357"/>
                <a:gd name="connsiteY8" fmla="*/ 92003 h 150709"/>
                <a:gd name="connsiteX9" fmla="*/ 69510 w 197357"/>
                <a:gd name="connsiteY9" fmla="*/ 152646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357" h="150709">
                  <a:moveTo>
                    <a:pt x="69510" y="152646"/>
                  </a:moveTo>
                  <a:cubicBezTo>
                    <a:pt x="117593" y="145469"/>
                    <a:pt x="157064" y="123580"/>
                    <a:pt x="182900" y="80162"/>
                  </a:cubicBezTo>
                  <a:cubicBezTo>
                    <a:pt x="197971" y="70115"/>
                    <a:pt x="201918" y="58273"/>
                    <a:pt x="194024" y="42843"/>
                  </a:cubicBezTo>
                  <a:cubicBezTo>
                    <a:pt x="191153" y="37102"/>
                    <a:pt x="189359" y="30643"/>
                    <a:pt x="186130" y="25261"/>
                  </a:cubicBezTo>
                  <a:cubicBezTo>
                    <a:pt x="161370" y="1219"/>
                    <a:pt x="132305" y="-5240"/>
                    <a:pt x="99293" y="4090"/>
                  </a:cubicBezTo>
                  <a:cubicBezTo>
                    <a:pt x="89604" y="6960"/>
                    <a:pt x="80992" y="12343"/>
                    <a:pt x="71304" y="15931"/>
                  </a:cubicBezTo>
                  <a:cubicBezTo>
                    <a:pt x="66280" y="18802"/>
                    <a:pt x="63768" y="24543"/>
                    <a:pt x="57668" y="26696"/>
                  </a:cubicBezTo>
                  <a:cubicBezTo>
                    <a:pt x="35780" y="33873"/>
                    <a:pt x="21785" y="51455"/>
                    <a:pt x="6714" y="67244"/>
                  </a:cubicBezTo>
                  <a:cubicBezTo>
                    <a:pt x="-104" y="74420"/>
                    <a:pt x="-821" y="82674"/>
                    <a:pt x="614" y="92003"/>
                  </a:cubicBezTo>
                  <a:cubicBezTo>
                    <a:pt x="-1539" y="127886"/>
                    <a:pt x="31474" y="158387"/>
                    <a:pt x="69510" y="15264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8A50ABD-DBFF-4C7F-81E4-E495F72059B0}"/>
                </a:ext>
              </a:extLst>
            </p:cNvPr>
            <p:cNvSpPr/>
            <p:nvPr/>
          </p:nvSpPr>
          <p:spPr>
            <a:xfrm>
              <a:off x="8215579" y="2125245"/>
              <a:ext cx="183004" cy="150709"/>
            </a:xfrm>
            <a:custGeom>
              <a:avLst/>
              <a:gdLst>
                <a:gd name="connsiteX0" fmla="*/ 38394 w 183003"/>
                <a:gd name="connsiteY0" fmla="*/ 53713 h 150709"/>
                <a:gd name="connsiteX1" fmla="*/ 30141 w 183003"/>
                <a:gd name="connsiteY1" fmla="*/ 55507 h 150709"/>
                <a:gd name="connsiteX2" fmla="*/ 2870 w 183003"/>
                <a:gd name="connsiteY2" fmla="*/ 93543 h 150709"/>
                <a:gd name="connsiteX3" fmla="*/ 28705 w 183003"/>
                <a:gd name="connsiteY3" fmla="*/ 137320 h 150709"/>
                <a:gd name="connsiteX4" fmla="*/ 53465 w 183003"/>
                <a:gd name="connsiteY4" fmla="*/ 150238 h 150709"/>
                <a:gd name="connsiteX5" fmla="*/ 56335 w 183003"/>
                <a:gd name="connsiteY5" fmla="*/ 151315 h 150709"/>
                <a:gd name="connsiteX6" fmla="*/ 181567 w 183003"/>
                <a:gd name="connsiteY6" fmla="*/ 96414 h 150709"/>
                <a:gd name="connsiteX7" fmla="*/ 155373 w 183003"/>
                <a:gd name="connsiteY7" fmla="*/ 8500 h 150709"/>
                <a:gd name="connsiteX8" fmla="*/ 129537 w 183003"/>
                <a:gd name="connsiteY8" fmla="*/ 3835 h 150709"/>
                <a:gd name="connsiteX9" fmla="*/ 38394 w 183003"/>
                <a:gd name="connsiteY9" fmla="*/ 53713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03" h="150709">
                  <a:moveTo>
                    <a:pt x="38394" y="53713"/>
                  </a:moveTo>
                  <a:cubicBezTo>
                    <a:pt x="35882" y="55866"/>
                    <a:pt x="33011" y="55507"/>
                    <a:pt x="30141" y="55507"/>
                  </a:cubicBezTo>
                  <a:cubicBezTo>
                    <a:pt x="4305" y="55866"/>
                    <a:pt x="-5384" y="69501"/>
                    <a:pt x="2870" y="93543"/>
                  </a:cubicBezTo>
                  <a:cubicBezTo>
                    <a:pt x="8611" y="109690"/>
                    <a:pt x="18658" y="123685"/>
                    <a:pt x="28705" y="137320"/>
                  </a:cubicBezTo>
                  <a:cubicBezTo>
                    <a:pt x="34447" y="145574"/>
                    <a:pt x="42341" y="151315"/>
                    <a:pt x="53465" y="150238"/>
                  </a:cubicBezTo>
                  <a:cubicBezTo>
                    <a:pt x="54541" y="150597"/>
                    <a:pt x="55618" y="150597"/>
                    <a:pt x="56335" y="151315"/>
                  </a:cubicBezTo>
                  <a:cubicBezTo>
                    <a:pt x="110878" y="161721"/>
                    <a:pt x="149990" y="137320"/>
                    <a:pt x="181567" y="96414"/>
                  </a:cubicBezTo>
                  <a:cubicBezTo>
                    <a:pt x="192691" y="61248"/>
                    <a:pt x="177262" y="33977"/>
                    <a:pt x="155373" y="8500"/>
                  </a:cubicBezTo>
                  <a:cubicBezTo>
                    <a:pt x="147478" y="-830"/>
                    <a:pt x="140661" y="-2624"/>
                    <a:pt x="129537" y="3835"/>
                  </a:cubicBezTo>
                  <a:cubicBezTo>
                    <a:pt x="99395" y="21059"/>
                    <a:pt x="68894" y="36848"/>
                    <a:pt x="38394" y="5371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47ED03A-4044-4F59-A9EF-471502283E0F}"/>
                </a:ext>
              </a:extLst>
            </p:cNvPr>
            <p:cNvSpPr/>
            <p:nvPr/>
          </p:nvSpPr>
          <p:spPr>
            <a:xfrm>
              <a:off x="7600193" y="1892475"/>
              <a:ext cx="175827" cy="150709"/>
            </a:xfrm>
            <a:custGeom>
              <a:avLst/>
              <a:gdLst>
                <a:gd name="connsiteX0" fmla="*/ 122710 w 175827"/>
                <a:gd name="connsiteY0" fmla="*/ 124649 h 150709"/>
                <a:gd name="connsiteX1" fmla="*/ 158235 w 175827"/>
                <a:gd name="connsiteY1" fmla="*/ 97737 h 150709"/>
                <a:gd name="connsiteX2" fmla="*/ 168641 w 175827"/>
                <a:gd name="connsiteY2" fmla="*/ 23818 h 150709"/>
                <a:gd name="connsiteX3" fmla="*/ 113022 w 175827"/>
                <a:gd name="connsiteY3" fmla="*/ 1929 h 150709"/>
                <a:gd name="connsiteX4" fmla="*/ 55609 w 175827"/>
                <a:gd name="connsiteY4" fmla="*/ 22024 h 150709"/>
                <a:gd name="connsiteX5" fmla="*/ 1426 w 175827"/>
                <a:gd name="connsiteY5" fmla="*/ 110296 h 150709"/>
                <a:gd name="connsiteX6" fmla="*/ 13267 w 175827"/>
                <a:gd name="connsiteY6" fmla="*/ 117114 h 150709"/>
                <a:gd name="connsiteX7" fmla="*/ 60992 w 175827"/>
                <a:gd name="connsiteY7" fmla="*/ 146897 h 150709"/>
                <a:gd name="connsiteX8" fmla="*/ 77498 w 175827"/>
                <a:gd name="connsiteY8" fmla="*/ 149409 h 150709"/>
                <a:gd name="connsiteX9" fmla="*/ 122710 w 175827"/>
                <a:gd name="connsiteY9" fmla="*/ 124649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27" h="150709">
                  <a:moveTo>
                    <a:pt x="122710" y="124649"/>
                  </a:moveTo>
                  <a:cubicBezTo>
                    <a:pt x="134552" y="115679"/>
                    <a:pt x="147470" y="107426"/>
                    <a:pt x="158235" y="97737"/>
                  </a:cubicBezTo>
                  <a:cubicBezTo>
                    <a:pt x="179047" y="79437"/>
                    <a:pt x="182276" y="51089"/>
                    <a:pt x="168641" y="23818"/>
                  </a:cubicBezTo>
                  <a:cubicBezTo>
                    <a:pt x="157158" y="853"/>
                    <a:pt x="146034" y="-3094"/>
                    <a:pt x="113022" y="1929"/>
                  </a:cubicBezTo>
                  <a:cubicBezTo>
                    <a:pt x="92569" y="5159"/>
                    <a:pt x="73909" y="12694"/>
                    <a:pt x="55609" y="22024"/>
                  </a:cubicBezTo>
                  <a:cubicBezTo>
                    <a:pt x="19367" y="40324"/>
                    <a:pt x="-6469" y="65084"/>
                    <a:pt x="1426" y="110296"/>
                  </a:cubicBezTo>
                  <a:cubicBezTo>
                    <a:pt x="4655" y="113885"/>
                    <a:pt x="8243" y="117473"/>
                    <a:pt x="13267" y="117114"/>
                  </a:cubicBezTo>
                  <a:cubicBezTo>
                    <a:pt x="36591" y="115679"/>
                    <a:pt x="51662" y="126444"/>
                    <a:pt x="60992" y="146897"/>
                  </a:cubicBezTo>
                  <a:cubicBezTo>
                    <a:pt x="64939" y="155509"/>
                    <a:pt x="71398" y="152638"/>
                    <a:pt x="77498" y="149409"/>
                  </a:cubicBezTo>
                  <a:cubicBezTo>
                    <a:pt x="92569" y="141156"/>
                    <a:pt x="107640" y="132903"/>
                    <a:pt x="122710" y="12464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ED1873B-CDE0-4844-820A-539758B2DC01}"/>
                </a:ext>
              </a:extLst>
            </p:cNvPr>
            <p:cNvSpPr/>
            <p:nvPr/>
          </p:nvSpPr>
          <p:spPr>
            <a:xfrm>
              <a:off x="7530044" y="1739838"/>
              <a:ext cx="190180" cy="147121"/>
            </a:xfrm>
            <a:custGeom>
              <a:avLst/>
              <a:gdLst>
                <a:gd name="connsiteX0" fmla="*/ 186400 w 190180"/>
                <a:gd name="connsiteY0" fmla="*/ 107201 h 147120"/>
                <a:gd name="connsiteX1" fmla="*/ 187476 w 190180"/>
                <a:gd name="connsiteY1" fmla="*/ 93206 h 147120"/>
                <a:gd name="connsiteX2" fmla="*/ 136522 w 190180"/>
                <a:gd name="connsiteY2" fmla="*/ 6728 h 147120"/>
                <a:gd name="connsiteX3" fmla="*/ 120734 w 190180"/>
                <a:gd name="connsiteY3" fmla="*/ 2422 h 147120"/>
                <a:gd name="connsiteX4" fmla="*/ 8061 w 190180"/>
                <a:gd name="connsiteY4" fmla="*/ 65218 h 147120"/>
                <a:gd name="connsiteX5" fmla="*/ 525 w 190180"/>
                <a:gd name="connsiteY5" fmla="*/ 81365 h 147120"/>
                <a:gd name="connsiteX6" fmla="*/ 88798 w 190180"/>
                <a:gd name="connsiteY6" fmla="*/ 147749 h 147120"/>
                <a:gd name="connsiteX7" fmla="*/ 186400 w 190180"/>
                <a:gd name="connsiteY7" fmla="*/ 107201 h 14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180" h="147120">
                  <a:moveTo>
                    <a:pt x="186400" y="107201"/>
                  </a:moveTo>
                  <a:cubicBezTo>
                    <a:pt x="192500" y="102895"/>
                    <a:pt x="190347" y="98230"/>
                    <a:pt x="187476" y="93206"/>
                  </a:cubicBezTo>
                  <a:cubicBezTo>
                    <a:pt x="170253" y="64500"/>
                    <a:pt x="153388" y="35793"/>
                    <a:pt x="136522" y="6728"/>
                  </a:cubicBezTo>
                  <a:cubicBezTo>
                    <a:pt x="132217" y="-449"/>
                    <a:pt x="127910" y="-1884"/>
                    <a:pt x="120734" y="2422"/>
                  </a:cubicBezTo>
                  <a:cubicBezTo>
                    <a:pt x="83415" y="23593"/>
                    <a:pt x="45738" y="44405"/>
                    <a:pt x="8061" y="65218"/>
                  </a:cubicBezTo>
                  <a:cubicBezTo>
                    <a:pt x="1602" y="68806"/>
                    <a:pt x="-1269" y="73112"/>
                    <a:pt x="525" y="81365"/>
                  </a:cubicBezTo>
                  <a:cubicBezTo>
                    <a:pt x="9137" y="117248"/>
                    <a:pt x="46456" y="147390"/>
                    <a:pt x="88798" y="147749"/>
                  </a:cubicBezTo>
                  <a:cubicBezTo>
                    <a:pt x="121810" y="145596"/>
                    <a:pt x="154823" y="128372"/>
                    <a:pt x="186400" y="10720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DEA1624-61C2-42C8-8514-71C3E36416CD}"/>
                </a:ext>
              </a:extLst>
            </p:cNvPr>
            <p:cNvSpPr/>
            <p:nvPr/>
          </p:nvSpPr>
          <p:spPr>
            <a:xfrm>
              <a:off x="7478936" y="1615703"/>
              <a:ext cx="179416" cy="150709"/>
            </a:xfrm>
            <a:custGeom>
              <a:avLst/>
              <a:gdLst>
                <a:gd name="connsiteX0" fmla="*/ 71369 w 179415"/>
                <a:gd name="connsiteY0" fmla="*/ 148805 h 150709"/>
                <a:gd name="connsiteX1" fmla="*/ 157848 w 179415"/>
                <a:gd name="connsiteY1" fmla="*/ 93186 h 150709"/>
                <a:gd name="connsiteX2" fmla="*/ 175072 w 179415"/>
                <a:gd name="connsiteY2" fmla="*/ 77038 h 150709"/>
                <a:gd name="connsiteX3" fmla="*/ 172201 w 179415"/>
                <a:gd name="connsiteY3" fmla="*/ 22137 h 150709"/>
                <a:gd name="connsiteX4" fmla="*/ 142418 w 179415"/>
                <a:gd name="connsiteY4" fmla="*/ 2402 h 150709"/>
                <a:gd name="connsiteX5" fmla="*/ 71010 w 179415"/>
                <a:gd name="connsiteY5" fmla="*/ 12808 h 150709"/>
                <a:gd name="connsiteX6" fmla="*/ 59169 w 179415"/>
                <a:gd name="connsiteY6" fmla="*/ 14961 h 150709"/>
                <a:gd name="connsiteX7" fmla="*/ 25798 w 179415"/>
                <a:gd name="connsiteY7" fmla="*/ 29314 h 150709"/>
                <a:gd name="connsiteX8" fmla="*/ 11086 w 179415"/>
                <a:gd name="connsiteY8" fmla="*/ 39002 h 150709"/>
                <a:gd name="connsiteX9" fmla="*/ 4986 w 179415"/>
                <a:gd name="connsiteY9" fmla="*/ 64121 h 150709"/>
                <a:gd name="connsiteX10" fmla="*/ 21492 w 179415"/>
                <a:gd name="connsiteY10" fmla="*/ 93186 h 150709"/>
                <a:gd name="connsiteX11" fmla="*/ 51992 w 179415"/>
                <a:gd name="connsiteY11" fmla="*/ 143063 h 150709"/>
                <a:gd name="connsiteX12" fmla="*/ 71369 w 179415"/>
                <a:gd name="connsiteY12" fmla="*/ 148805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5" h="150709">
                  <a:moveTo>
                    <a:pt x="71369" y="148805"/>
                  </a:moveTo>
                  <a:cubicBezTo>
                    <a:pt x="101152" y="131581"/>
                    <a:pt x="132012" y="116151"/>
                    <a:pt x="157848" y="93186"/>
                  </a:cubicBezTo>
                  <a:cubicBezTo>
                    <a:pt x="167177" y="91751"/>
                    <a:pt x="171483" y="84933"/>
                    <a:pt x="175072" y="77038"/>
                  </a:cubicBezTo>
                  <a:cubicBezTo>
                    <a:pt x="184042" y="58020"/>
                    <a:pt x="180454" y="40079"/>
                    <a:pt x="172201" y="22137"/>
                  </a:cubicBezTo>
                  <a:cubicBezTo>
                    <a:pt x="164665" y="11731"/>
                    <a:pt x="160001" y="-6569"/>
                    <a:pt x="142418" y="2402"/>
                  </a:cubicBezTo>
                  <a:cubicBezTo>
                    <a:pt x="119094" y="13884"/>
                    <a:pt x="96129" y="18190"/>
                    <a:pt x="71010" y="12808"/>
                  </a:cubicBezTo>
                  <a:cubicBezTo>
                    <a:pt x="66705" y="12449"/>
                    <a:pt x="61322" y="13525"/>
                    <a:pt x="59169" y="14961"/>
                  </a:cubicBezTo>
                  <a:cubicBezTo>
                    <a:pt x="48763" y="21420"/>
                    <a:pt x="32616" y="14602"/>
                    <a:pt x="25798" y="29314"/>
                  </a:cubicBezTo>
                  <a:cubicBezTo>
                    <a:pt x="20774" y="32543"/>
                    <a:pt x="16109" y="36491"/>
                    <a:pt x="11086" y="39002"/>
                  </a:cubicBezTo>
                  <a:cubicBezTo>
                    <a:pt x="-756" y="45103"/>
                    <a:pt x="-3626" y="52279"/>
                    <a:pt x="4986" y="64121"/>
                  </a:cubicBezTo>
                  <a:cubicBezTo>
                    <a:pt x="11445" y="73091"/>
                    <a:pt x="18621" y="82062"/>
                    <a:pt x="21492" y="93186"/>
                  </a:cubicBezTo>
                  <a:cubicBezTo>
                    <a:pt x="34051" y="108257"/>
                    <a:pt x="42304" y="126198"/>
                    <a:pt x="51992" y="143063"/>
                  </a:cubicBezTo>
                  <a:cubicBezTo>
                    <a:pt x="57016" y="152393"/>
                    <a:pt x="62040" y="154187"/>
                    <a:pt x="71369" y="148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42583CB-D25F-4868-AB6C-13306FFA726D}"/>
                </a:ext>
              </a:extLst>
            </p:cNvPr>
            <p:cNvSpPr/>
            <p:nvPr/>
          </p:nvSpPr>
          <p:spPr>
            <a:xfrm>
              <a:off x="8002940" y="2287237"/>
              <a:ext cx="427009" cy="315771"/>
            </a:xfrm>
            <a:custGeom>
              <a:avLst/>
              <a:gdLst>
                <a:gd name="connsiteX0" fmla="*/ 419684 w 427008"/>
                <a:gd name="connsiteY0" fmla="*/ 24847 h 315771"/>
                <a:gd name="connsiteX1" fmla="*/ 406049 w 427008"/>
                <a:gd name="connsiteY1" fmla="*/ 11212 h 315771"/>
                <a:gd name="connsiteX2" fmla="*/ 362630 w 427008"/>
                <a:gd name="connsiteY2" fmla="*/ 14441 h 315771"/>
                <a:gd name="connsiteX3" fmla="*/ 349712 w 427008"/>
                <a:gd name="connsiteY3" fmla="*/ 31306 h 315771"/>
                <a:gd name="connsiteX4" fmla="*/ 146614 w 427008"/>
                <a:gd name="connsiteY4" fmla="*/ 168738 h 315771"/>
                <a:gd name="connsiteX5" fmla="*/ 14923 w 427008"/>
                <a:gd name="connsiteY5" fmla="*/ 201392 h 315771"/>
                <a:gd name="connsiteX6" fmla="*/ 2364 w 427008"/>
                <a:gd name="connsiteY6" fmla="*/ 216463 h 315771"/>
                <a:gd name="connsiteX7" fmla="*/ 85254 w 427008"/>
                <a:gd name="connsiteY7" fmla="*/ 312988 h 315771"/>
                <a:gd name="connsiteX8" fmla="*/ 110372 w 427008"/>
                <a:gd name="connsiteY8" fmla="*/ 314783 h 315771"/>
                <a:gd name="connsiteX9" fmla="*/ 415737 w 427008"/>
                <a:gd name="connsiteY9" fmla="*/ 149003 h 315771"/>
                <a:gd name="connsiteX10" fmla="*/ 426502 w 427008"/>
                <a:gd name="connsiteY10" fmla="*/ 136085 h 315771"/>
                <a:gd name="connsiteX11" fmla="*/ 419684 w 427008"/>
                <a:gd name="connsiteY11" fmla="*/ 24847 h 31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008" h="315771">
                  <a:moveTo>
                    <a:pt x="419684" y="24847"/>
                  </a:moveTo>
                  <a:cubicBezTo>
                    <a:pt x="415020" y="20182"/>
                    <a:pt x="411072" y="15159"/>
                    <a:pt x="406049" y="11212"/>
                  </a:cubicBezTo>
                  <a:cubicBezTo>
                    <a:pt x="386313" y="-4577"/>
                    <a:pt x="378778" y="-3859"/>
                    <a:pt x="362630" y="14441"/>
                  </a:cubicBezTo>
                  <a:cubicBezTo>
                    <a:pt x="358324" y="20182"/>
                    <a:pt x="354377" y="26282"/>
                    <a:pt x="349712" y="31306"/>
                  </a:cubicBezTo>
                  <a:cubicBezTo>
                    <a:pt x="291940" y="91590"/>
                    <a:pt x="224121" y="137520"/>
                    <a:pt x="146614" y="168738"/>
                  </a:cubicBezTo>
                  <a:cubicBezTo>
                    <a:pt x="104272" y="185962"/>
                    <a:pt x="60494" y="197086"/>
                    <a:pt x="14923" y="201392"/>
                  </a:cubicBezTo>
                  <a:cubicBezTo>
                    <a:pt x="7029" y="202110"/>
                    <a:pt x="-5172" y="201033"/>
                    <a:pt x="2364" y="216463"/>
                  </a:cubicBezTo>
                  <a:cubicBezTo>
                    <a:pt x="21741" y="255934"/>
                    <a:pt x="47935" y="289306"/>
                    <a:pt x="85254" y="312988"/>
                  </a:cubicBezTo>
                  <a:cubicBezTo>
                    <a:pt x="93507" y="318371"/>
                    <a:pt x="101401" y="319447"/>
                    <a:pt x="110372" y="314783"/>
                  </a:cubicBezTo>
                  <a:cubicBezTo>
                    <a:pt x="214792" y="264546"/>
                    <a:pt x="317776" y="211080"/>
                    <a:pt x="415737" y="149003"/>
                  </a:cubicBezTo>
                  <a:cubicBezTo>
                    <a:pt x="420761" y="145773"/>
                    <a:pt x="426861" y="142903"/>
                    <a:pt x="426502" y="136085"/>
                  </a:cubicBezTo>
                  <a:cubicBezTo>
                    <a:pt x="425067" y="99125"/>
                    <a:pt x="433320" y="61089"/>
                    <a:pt x="419684" y="24847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F107F-AD42-4452-96FF-C1725AE9445C}"/>
                </a:ext>
              </a:extLst>
            </p:cNvPr>
            <p:cNvSpPr/>
            <p:nvPr/>
          </p:nvSpPr>
          <p:spPr>
            <a:xfrm>
              <a:off x="8032358" y="2217277"/>
              <a:ext cx="218887" cy="190180"/>
            </a:xfrm>
            <a:custGeom>
              <a:avLst/>
              <a:gdLst>
                <a:gd name="connsiteX0" fmla="*/ 26411 w 218886"/>
                <a:gd name="connsiteY0" fmla="*/ 157602 h 190180"/>
                <a:gd name="connsiteX1" fmla="*/ 102483 w 218886"/>
                <a:gd name="connsiteY1" fmla="*/ 189179 h 190180"/>
                <a:gd name="connsiteX2" fmla="*/ 189321 w 218886"/>
                <a:gd name="connsiteY2" fmla="*/ 147914 h 190180"/>
                <a:gd name="connsiteX3" fmla="*/ 218027 w 218886"/>
                <a:gd name="connsiteY3" fmla="*/ 69689 h 190180"/>
                <a:gd name="connsiteX4" fmla="*/ 174250 w 218886"/>
                <a:gd name="connsiteY4" fmla="*/ 9405 h 190180"/>
                <a:gd name="connsiteX5" fmla="*/ 143390 w 218886"/>
                <a:gd name="connsiteY5" fmla="*/ 4381 h 190180"/>
                <a:gd name="connsiteX6" fmla="*/ 92795 w 218886"/>
                <a:gd name="connsiteY6" fmla="*/ 30576 h 190180"/>
                <a:gd name="connsiteX7" fmla="*/ 11340 w 218886"/>
                <a:gd name="connsiteY7" fmla="*/ 75789 h 190180"/>
                <a:gd name="connsiteX8" fmla="*/ 575 w 218886"/>
                <a:gd name="connsiteY8" fmla="*/ 93730 h 190180"/>
                <a:gd name="connsiteX9" fmla="*/ 26411 w 218886"/>
                <a:gd name="connsiteY9" fmla="*/ 157602 h 19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886" h="190180">
                  <a:moveTo>
                    <a:pt x="26411" y="157602"/>
                  </a:moveTo>
                  <a:cubicBezTo>
                    <a:pt x="45070" y="183797"/>
                    <a:pt x="70189" y="195280"/>
                    <a:pt x="102483" y="189179"/>
                  </a:cubicBezTo>
                  <a:cubicBezTo>
                    <a:pt x="135137" y="183079"/>
                    <a:pt x="163126" y="166932"/>
                    <a:pt x="189321" y="147914"/>
                  </a:cubicBezTo>
                  <a:cubicBezTo>
                    <a:pt x="215515" y="128537"/>
                    <a:pt x="228074" y="102701"/>
                    <a:pt x="218027" y="69689"/>
                  </a:cubicBezTo>
                  <a:cubicBezTo>
                    <a:pt x="207262" y="46724"/>
                    <a:pt x="191832" y="27705"/>
                    <a:pt x="174250" y="9405"/>
                  </a:cubicBezTo>
                  <a:cubicBezTo>
                    <a:pt x="164561" y="-642"/>
                    <a:pt x="155949" y="-3154"/>
                    <a:pt x="143390" y="4381"/>
                  </a:cubicBezTo>
                  <a:cubicBezTo>
                    <a:pt x="127243" y="14070"/>
                    <a:pt x="109660" y="21964"/>
                    <a:pt x="92795" y="30576"/>
                  </a:cubicBezTo>
                  <a:cubicBezTo>
                    <a:pt x="65524" y="45647"/>
                    <a:pt x="38612" y="60718"/>
                    <a:pt x="11340" y="75789"/>
                  </a:cubicBezTo>
                  <a:cubicBezTo>
                    <a:pt x="4164" y="79736"/>
                    <a:pt x="-1936" y="83324"/>
                    <a:pt x="575" y="93730"/>
                  </a:cubicBezTo>
                  <a:cubicBezTo>
                    <a:pt x="5958" y="115978"/>
                    <a:pt x="12776" y="138225"/>
                    <a:pt x="26411" y="157602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1A9E9E6-70AF-45A0-9383-C6D71DEB85E4}"/>
                </a:ext>
              </a:extLst>
            </p:cNvPr>
            <p:cNvSpPr/>
            <p:nvPr/>
          </p:nvSpPr>
          <p:spPr>
            <a:xfrm>
              <a:off x="7747012" y="2182112"/>
              <a:ext cx="204534" cy="139944"/>
            </a:xfrm>
            <a:custGeom>
              <a:avLst/>
              <a:gdLst>
                <a:gd name="connsiteX0" fmla="*/ 186525 w 204533"/>
                <a:gd name="connsiteY0" fmla="*/ 94806 h 139944"/>
                <a:gd name="connsiteX1" fmla="*/ 187602 w 204533"/>
                <a:gd name="connsiteY1" fmla="*/ 22323 h 139944"/>
                <a:gd name="connsiteX2" fmla="*/ 119424 w 204533"/>
                <a:gd name="connsiteY2" fmla="*/ 2946 h 139944"/>
                <a:gd name="connsiteX3" fmla="*/ 11416 w 204533"/>
                <a:gd name="connsiteY3" fmla="*/ 58564 h 139944"/>
                <a:gd name="connsiteX4" fmla="*/ 292 w 204533"/>
                <a:gd name="connsiteY4" fmla="*/ 73994 h 139944"/>
                <a:gd name="connsiteX5" fmla="*/ 63805 w 204533"/>
                <a:gd name="connsiteY5" fmla="*/ 141813 h 139944"/>
                <a:gd name="connsiteX6" fmla="*/ 186525 w 204533"/>
                <a:gd name="connsiteY6" fmla="*/ 94806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533" h="139944">
                  <a:moveTo>
                    <a:pt x="186525" y="94806"/>
                  </a:moveTo>
                  <a:cubicBezTo>
                    <a:pt x="210926" y="64306"/>
                    <a:pt x="210208" y="53541"/>
                    <a:pt x="187602" y="22323"/>
                  </a:cubicBezTo>
                  <a:cubicBezTo>
                    <a:pt x="168943" y="1510"/>
                    <a:pt x="145977" y="-4231"/>
                    <a:pt x="119424" y="2946"/>
                  </a:cubicBezTo>
                  <a:cubicBezTo>
                    <a:pt x="83541" y="21605"/>
                    <a:pt x="47299" y="39905"/>
                    <a:pt x="11416" y="58564"/>
                  </a:cubicBezTo>
                  <a:cubicBezTo>
                    <a:pt x="5316" y="61794"/>
                    <a:pt x="-1502" y="63947"/>
                    <a:pt x="292" y="73994"/>
                  </a:cubicBezTo>
                  <a:cubicBezTo>
                    <a:pt x="5316" y="104854"/>
                    <a:pt x="33304" y="138225"/>
                    <a:pt x="63805" y="141813"/>
                  </a:cubicBezTo>
                  <a:cubicBezTo>
                    <a:pt x="111888" y="147196"/>
                    <a:pt x="154948" y="134278"/>
                    <a:pt x="186525" y="9480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7905B87-A2F2-43CE-BAFC-50C517DA0091}"/>
                </a:ext>
              </a:extLst>
            </p:cNvPr>
            <p:cNvSpPr/>
            <p:nvPr/>
          </p:nvSpPr>
          <p:spPr>
            <a:xfrm>
              <a:off x="8159601" y="2486087"/>
              <a:ext cx="258358" cy="179416"/>
            </a:xfrm>
            <a:custGeom>
              <a:avLst/>
              <a:gdLst>
                <a:gd name="connsiteX0" fmla="*/ 238623 w 258358"/>
                <a:gd name="connsiteY0" fmla="*/ 30 h 179415"/>
                <a:gd name="connsiteX1" fmla="*/ 230728 w 258358"/>
                <a:gd name="connsiteY1" fmla="*/ 12230 h 179415"/>
                <a:gd name="connsiteX2" fmla="*/ 213146 w 258358"/>
                <a:gd name="connsiteY2" fmla="*/ 42731 h 179415"/>
                <a:gd name="connsiteX3" fmla="*/ 161474 w 258358"/>
                <a:gd name="connsiteY3" fmla="*/ 77537 h 179415"/>
                <a:gd name="connsiteX4" fmla="*/ 35883 w 258358"/>
                <a:gd name="connsiteY4" fmla="*/ 129927 h 179415"/>
                <a:gd name="connsiteX5" fmla="*/ 0 w 258358"/>
                <a:gd name="connsiteY5" fmla="*/ 156480 h 179415"/>
                <a:gd name="connsiteX6" fmla="*/ 94014 w 258358"/>
                <a:gd name="connsiteY6" fmla="*/ 175498 h 179415"/>
                <a:gd name="connsiteX7" fmla="*/ 158962 w 258358"/>
                <a:gd name="connsiteY7" fmla="*/ 175139 h 179415"/>
                <a:gd name="connsiteX8" fmla="*/ 260153 w 258358"/>
                <a:gd name="connsiteY8" fmla="*/ 33042 h 179415"/>
                <a:gd name="connsiteX9" fmla="*/ 255847 w 258358"/>
                <a:gd name="connsiteY9" fmla="*/ 8642 h 179415"/>
                <a:gd name="connsiteX10" fmla="*/ 238623 w 258358"/>
                <a:gd name="connsiteY10" fmla="*/ 30 h 1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358" h="179415">
                  <a:moveTo>
                    <a:pt x="238623" y="30"/>
                  </a:moveTo>
                  <a:cubicBezTo>
                    <a:pt x="231087" y="389"/>
                    <a:pt x="231446" y="6848"/>
                    <a:pt x="230728" y="12230"/>
                  </a:cubicBezTo>
                  <a:cubicBezTo>
                    <a:pt x="228216" y="24430"/>
                    <a:pt x="221758" y="34119"/>
                    <a:pt x="213146" y="42731"/>
                  </a:cubicBezTo>
                  <a:cubicBezTo>
                    <a:pt x="198075" y="57802"/>
                    <a:pt x="180133" y="68208"/>
                    <a:pt x="161474" y="77537"/>
                  </a:cubicBezTo>
                  <a:cubicBezTo>
                    <a:pt x="120926" y="97991"/>
                    <a:pt x="76790" y="110191"/>
                    <a:pt x="35883" y="129927"/>
                  </a:cubicBezTo>
                  <a:cubicBezTo>
                    <a:pt x="24400" y="135309"/>
                    <a:pt x="11483" y="139615"/>
                    <a:pt x="0" y="156480"/>
                  </a:cubicBezTo>
                  <a:cubicBezTo>
                    <a:pt x="36960" y="150739"/>
                    <a:pt x="64948" y="165092"/>
                    <a:pt x="94014" y="175498"/>
                  </a:cubicBezTo>
                  <a:cubicBezTo>
                    <a:pt x="115544" y="183034"/>
                    <a:pt x="137432" y="183034"/>
                    <a:pt x="158962" y="175139"/>
                  </a:cubicBezTo>
                  <a:cubicBezTo>
                    <a:pt x="216016" y="153610"/>
                    <a:pt x="258358" y="94044"/>
                    <a:pt x="260153" y="33042"/>
                  </a:cubicBezTo>
                  <a:cubicBezTo>
                    <a:pt x="260511" y="24789"/>
                    <a:pt x="260511" y="16177"/>
                    <a:pt x="255847" y="8642"/>
                  </a:cubicBezTo>
                  <a:cubicBezTo>
                    <a:pt x="251541" y="2542"/>
                    <a:pt x="245799" y="-329"/>
                    <a:pt x="238623" y="3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0D67EC-CF14-4D02-A951-CB7EAA6F7D3D}"/>
                </a:ext>
              </a:extLst>
            </p:cNvPr>
            <p:cNvSpPr/>
            <p:nvPr/>
          </p:nvSpPr>
          <p:spPr>
            <a:xfrm>
              <a:off x="7870194" y="2319672"/>
              <a:ext cx="168651" cy="150709"/>
            </a:xfrm>
            <a:custGeom>
              <a:avLst/>
              <a:gdLst>
                <a:gd name="connsiteX0" fmla="*/ 168839 w 168650"/>
                <a:gd name="connsiteY0" fmla="*/ 75660 h 150709"/>
                <a:gd name="connsiteX1" fmla="*/ 141209 w 168650"/>
                <a:gd name="connsiteY1" fmla="*/ 8918 h 150709"/>
                <a:gd name="connsiteX2" fmla="*/ 117885 w 168650"/>
                <a:gd name="connsiteY2" fmla="*/ 3535 h 150709"/>
                <a:gd name="connsiteX3" fmla="*/ 16336 w 168650"/>
                <a:gd name="connsiteY3" fmla="*/ 60589 h 150709"/>
                <a:gd name="connsiteX4" fmla="*/ 12030 w 168650"/>
                <a:gd name="connsiteY4" fmla="*/ 92525 h 150709"/>
                <a:gd name="connsiteX5" fmla="*/ 34278 w 168650"/>
                <a:gd name="connsiteY5" fmla="*/ 110467 h 150709"/>
                <a:gd name="connsiteX6" fmla="*/ 65496 w 168650"/>
                <a:gd name="connsiteY6" fmla="*/ 134150 h 150709"/>
                <a:gd name="connsiteX7" fmla="*/ 121474 w 168650"/>
                <a:gd name="connsiteY7" fmla="*/ 141685 h 150709"/>
                <a:gd name="connsiteX8" fmla="*/ 152692 w 168650"/>
                <a:gd name="connsiteY8" fmla="*/ 118002 h 150709"/>
                <a:gd name="connsiteX9" fmla="*/ 168839 w 168650"/>
                <a:gd name="connsiteY9" fmla="*/ 75660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650" h="150709">
                  <a:moveTo>
                    <a:pt x="168839" y="75660"/>
                  </a:moveTo>
                  <a:cubicBezTo>
                    <a:pt x="167763" y="50183"/>
                    <a:pt x="155563" y="29371"/>
                    <a:pt x="141209" y="8918"/>
                  </a:cubicBezTo>
                  <a:cubicBezTo>
                    <a:pt x="134392" y="-771"/>
                    <a:pt x="128650" y="-2565"/>
                    <a:pt x="117885" y="3535"/>
                  </a:cubicBezTo>
                  <a:cubicBezTo>
                    <a:pt x="84514" y="23271"/>
                    <a:pt x="50425" y="41571"/>
                    <a:pt x="16336" y="60589"/>
                  </a:cubicBezTo>
                  <a:cubicBezTo>
                    <a:pt x="-4476" y="72072"/>
                    <a:pt x="-4835" y="74943"/>
                    <a:pt x="12030" y="92525"/>
                  </a:cubicBezTo>
                  <a:cubicBezTo>
                    <a:pt x="18489" y="99343"/>
                    <a:pt x="26383" y="105084"/>
                    <a:pt x="34278" y="110467"/>
                  </a:cubicBezTo>
                  <a:cubicBezTo>
                    <a:pt x="45043" y="118002"/>
                    <a:pt x="56166" y="124820"/>
                    <a:pt x="65496" y="134150"/>
                  </a:cubicBezTo>
                  <a:cubicBezTo>
                    <a:pt x="89897" y="158192"/>
                    <a:pt x="89897" y="158192"/>
                    <a:pt x="121474" y="141685"/>
                  </a:cubicBezTo>
                  <a:cubicBezTo>
                    <a:pt x="133315" y="135585"/>
                    <a:pt x="143721" y="127691"/>
                    <a:pt x="152692" y="118002"/>
                  </a:cubicBezTo>
                  <a:cubicBezTo>
                    <a:pt x="163457" y="105802"/>
                    <a:pt x="169557" y="91808"/>
                    <a:pt x="168839" y="75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4" name="Picture Placeholder 63">
            <a:extLst>
              <a:ext uri="{FF2B5EF4-FFF2-40B4-BE49-F238E27FC236}">
                <a16:creationId xmlns:a16="http://schemas.microsoft.com/office/drawing/2014/main" id="{7373C47E-A631-B835-807B-E4D4399E924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" b="3306"/>
          <a:stretch>
            <a:fillRect/>
          </a:stretch>
        </p:blipFill>
        <p:spPr/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0D2E11FC-F555-AD00-DB3A-1D34ACFA4305}"/>
              </a:ext>
            </a:extLst>
          </p:cNvPr>
          <p:cNvSpPr/>
          <p:nvPr/>
        </p:nvSpPr>
        <p:spPr>
          <a:xfrm>
            <a:off x="9932327" y="5284751"/>
            <a:ext cx="720080" cy="7200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FD02B1-C380-E2CE-AC98-45A17B4C5EA6}"/>
              </a:ext>
            </a:extLst>
          </p:cNvPr>
          <p:cNvSpPr txBox="1"/>
          <p:nvPr/>
        </p:nvSpPr>
        <p:spPr>
          <a:xfrm>
            <a:off x="9546648" y="6093728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Pizza_types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9A0E2C-C31B-15D8-2119-1D156F02A696}"/>
              </a:ext>
            </a:extLst>
          </p:cNvPr>
          <p:cNvGrpSpPr/>
          <p:nvPr/>
        </p:nvGrpSpPr>
        <p:grpSpPr>
          <a:xfrm>
            <a:off x="10072782" y="5386051"/>
            <a:ext cx="485976" cy="482383"/>
            <a:chOff x="4180371" y="4337252"/>
            <a:chExt cx="1369013" cy="2192142"/>
          </a:xfrm>
          <a:solidFill>
            <a:schemeClr val="bg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548E28-E8EC-582D-560C-06148EAD931D}"/>
                </a:ext>
              </a:extLst>
            </p:cNvPr>
            <p:cNvSpPr/>
            <p:nvPr/>
          </p:nvSpPr>
          <p:spPr>
            <a:xfrm>
              <a:off x="4311134" y="5863156"/>
              <a:ext cx="9525" cy="9525"/>
            </a:xfrm>
            <a:custGeom>
              <a:avLst/>
              <a:gdLst>
                <a:gd name="connsiteX0" fmla="*/ 0 w 0"/>
                <a:gd name="connsiteY0" fmla="*/ 953 h 0"/>
                <a:gd name="connsiteX1" fmla="*/ 5715 w 0"/>
                <a:gd name="connsiteY1" fmla="*/ 0 h 0"/>
                <a:gd name="connsiteX2" fmla="*/ 4763 w 0"/>
                <a:gd name="connsiteY2" fmla="*/ 3810 h 0"/>
                <a:gd name="connsiteX3" fmla="*/ 0 w 0"/>
                <a:gd name="connsiteY3" fmla="*/ 953 h 0"/>
                <a:gd name="connsiteX4" fmla="*/ 0 w 0"/>
                <a:gd name="connsiteY4" fmla="*/ 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953"/>
                  </a:moveTo>
                  <a:cubicBezTo>
                    <a:pt x="1905" y="953"/>
                    <a:pt x="3810" y="0"/>
                    <a:pt x="5715" y="0"/>
                  </a:cubicBezTo>
                  <a:cubicBezTo>
                    <a:pt x="5715" y="953"/>
                    <a:pt x="5715" y="2858"/>
                    <a:pt x="4763" y="3810"/>
                  </a:cubicBezTo>
                  <a:cubicBezTo>
                    <a:pt x="3810" y="2858"/>
                    <a:pt x="2857" y="953"/>
                    <a:pt x="0" y="953"/>
                  </a:cubicBezTo>
                  <a:cubicBezTo>
                    <a:pt x="952" y="0"/>
                    <a:pt x="0" y="953"/>
                    <a:pt x="0" y="953"/>
                  </a:cubicBezTo>
                  <a:close/>
                </a:path>
              </a:pathLst>
            </a:custGeom>
            <a:grp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DDEB97B-4921-8636-D609-0F5B00F5DF6B}"/>
                </a:ext>
              </a:extLst>
            </p:cNvPr>
            <p:cNvSpPr/>
            <p:nvPr/>
          </p:nvSpPr>
          <p:spPr>
            <a:xfrm>
              <a:off x="4180371" y="4633919"/>
              <a:ext cx="1257300" cy="1895475"/>
            </a:xfrm>
            <a:custGeom>
              <a:avLst/>
              <a:gdLst>
                <a:gd name="connsiteX0" fmla="*/ 271 w 1257300"/>
                <a:gd name="connsiteY0" fmla="*/ 265307 h 1895475"/>
                <a:gd name="connsiteX1" fmla="*/ 114571 w 1257300"/>
                <a:gd name="connsiteY1" fmla="*/ 86237 h 1895475"/>
                <a:gd name="connsiteX2" fmla="*/ 1168036 w 1257300"/>
                <a:gd name="connsiteY2" fmla="*/ 94809 h 1895475"/>
                <a:gd name="connsiteX3" fmla="*/ 1262333 w 1257300"/>
                <a:gd name="connsiteY3" fmla="*/ 204347 h 1895475"/>
                <a:gd name="connsiteX4" fmla="*/ 1110886 w 1257300"/>
                <a:gd name="connsiteY4" fmla="*/ 1710250 h 1895475"/>
                <a:gd name="connsiteX5" fmla="*/ 915623 w 1257300"/>
                <a:gd name="connsiteY5" fmla="*/ 1897892 h 1895475"/>
                <a:gd name="connsiteX6" fmla="*/ 344123 w 1257300"/>
                <a:gd name="connsiteY6" fmla="*/ 1897892 h 1895475"/>
                <a:gd name="connsiteX7" fmla="*/ 156481 w 1257300"/>
                <a:gd name="connsiteY7" fmla="*/ 1718822 h 1895475"/>
                <a:gd name="connsiteX8" fmla="*/ 271 w 1257300"/>
                <a:gd name="connsiteY8" fmla="*/ 265307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7300" h="1895475">
                  <a:moveTo>
                    <a:pt x="271" y="265307"/>
                  </a:moveTo>
                  <a:cubicBezTo>
                    <a:pt x="271" y="265307"/>
                    <a:pt x="-11159" y="129100"/>
                    <a:pt x="114571" y="86237"/>
                  </a:cubicBezTo>
                  <a:cubicBezTo>
                    <a:pt x="413656" y="-15680"/>
                    <a:pt x="744173" y="-44255"/>
                    <a:pt x="1168036" y="94809"/>
                  </a:cubicBezTo>
                  <a:cubicBezTo>
                    <a:pt x="1244236" y="119575"/>
                    <a:pt x="1262333" y="163390"/>
                    <a:pt x="1262333" y="204347"/>
                  </a:cubicBezTo>
                  <a:cubicBezTo>
                    <a:pt x="1262333" y="245305"/>
                    <a:pt x="1123268" y="1672150"/>
                    <a:pt x="1110886" y="1710250"/>
                  </a:cubicBezTo>
                  <a:cubicBezTo>
                    <a:pt x="1098503" y="1748350"/>
                    <a:pt x="1055641" y="1897892"/>
                    <a:pt x="915623" y="1897892"/>
                  </a:cubicBezTo>
                  <a:cubicBezTo>
                    <a:pt x="775606" y="1896940"/>
                    <a:pt x="223156" y="1897892"/>
                    <a:pt x="344123" y="1897892"/>
                  </a:cubicBezTo>
                  <a:cubicBezTo>
                    <a:pt x="465091" y="1897892"/>
                    <a:pt x="183151" y="1935040"/>
                    <a:pt x="156481" y="1718822"/>
                  </a:cubicBezTo>
                  <a:cubicBezTo>
                    <a:pt x="129811" y="1502605"/>
                    <a:pt x="271" y="265307"/>
                    <a:pt x="271" y="265307"/>
                  </a:cubicBezTo>
                  <a:close/>
                </a:path>
              </a:pathLst>
            </a:custGeom>
            <a:grp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F23D2A2-8A20-9CA2-DDDA-B4143127AF0E}"/>
                </a:ext>
              </a:extLst>
            </p:cNvPr>
            <p:cNvSpPr/>
            <p:nvPr/>
          </p:nvSpPr>
          <p:spPr>
            <a:xfrm>
              <a:off x="4267049" y="4720003"/>
              <a:ext cx="1085850" cy="1743075"/>
            </a:xfrm>
            <a:custGeom>
              <a:avLst/>
              <a:gdLst>
                <a:gd name="connsiteX0" fmla="*/ 270 w 1085850"/>
                <a:gd name="connsiteY0" fmla="*/ 243993 h 1743075"/>
                <a:gd name="connsiteX1" fmla="*/ 99330 w 1085850"/>
                <a:gd name="connsiteY1" fmla="*/ 79211 h 1743075"/>
                <a:gd name="connsiteX2" fmla="*/ 1008015 w 1085850"/>
                <a:gd name="connsiteY2" fmla="*/ 86831 h 1743075"/>
                <a:gd name="connsiteX3" fmla="*/ 1089930 w 1085850"/>
                <a:gd name="connsiteY3" fmla="*/ 187796 h 1743075"/>
                <a:gd name="connsiteX4" fmla="*/ 958485 w 1085850"/>
                <a:gd name="connsiteY4" fmla="*/ 1573683 h 1743075"/>
                <a:gd name="connsiteX5" fmla="*/ 789893 w 1085850"/>
                <a:gd name="connsiteY5" fmla="*/ 1746086 h 1743075"/>
                <a:gd name="connsiteX6" fmla="*/ 296498 w 1085850"/>
                <a:gd name="connsiteY6" fmla="*/ 1746086 h 1743075"/>
                <a:gd name="connsiteX7" fmla="*/ 134573 w 1085850"/>
                <a:gd name="connsiteY7" fmla="*/ 1581303 h 1743075"/>
                <a:gd name="connsiteX8" fmla="*/ 270 w 1085850"/>
                <a:gd name="connsiteY8" fmla="*/ 243993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850" h="1743075">
                  <a:moveTo>
                    <a:pt x="270" y="243993"/>
                  </a:moveTo>
                  <a:cubicBezTo>
                    <a:pt x="270" y="243993"/>
                    <a:pt x="-10207" y="119216"/>
                    <a:pt x="99330" y="79211"/>
                  </a:cubicBezTo>
                  <a:cubicBezTo>
                    <a:pt x="357458" y="-14134"/>
                    <a:pt x="642255" y="-40804"/>
                    <a:pt x="1008015" y="86831"/>
                  </a:cubicBezTo>
                  <a:cubicBezTo>
                    <a:pt x="1073738" y="109691"/>
                    <a:pt x="1089930" y="149696"/>
                    <a:pt x="1089930" y="187796"/>
                  </a:cubicBezTo>
                  <a:cubicBezTo>
                    <a:pt x="1089930" y="225896"/>
                    <a:pt x="969915" y="1538441"/>
                    <a:pt x="958485" y="1573683"/>
                  </a:cubicBezTo>
                  <a:cubicBezTo>
                    <a:pt x="948008" y="1608926"/>
                    <a:pt x="910860" y="1747038"/>
                    <a:pt x="789893" y="1746086"/>
                  </a:cubicBezTo>
                  <a:cubicBezTo>
                    <a:pt x="668925" y="1745133"/>
                    <a:pt x="192675" y="1746086"/>
                    <a:pt x="296498" y="1746086"/>
                  </a:cubicBezTo>
                  <a:cubicBezTo>
                    <a:pt x="400320" y="1746086"/>
                    <a:pt x="157433" y="1780376"/>
                    <a:pt x="134573" y="1581303"/>
                  </a:cubicBezTo>
                  <a:cubicBezTo>
                    <a:pt x="111713" y="1382231"/>
                    <a:pt x="270" y="243993"/>
                    <a:pt x="270" y="243993"/>
                  </a:cubicBezTo>
                  <a:close/>
                </a:path>
              </a:pathLst>
            </a:custGeom>
            <a:grp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88115E5-9FD6-0F54-38B5-110CD97D80E9}"/>
                </a:ext>
              </a:extLst>
            </p:cNvPr>
            <p:cNvSpPr/>
            <p:nvPr/>
          </p:nvSpPr>
          <p:spPr>
            <a:xfrm>
              <a:off x="4368063" y="5264768"/>
              <a:ext cx="885825" cy="1133475"/>
            </a:xfrm>
            <a:custGeom>
              <a:avLst/>
              <a:gdLst>
                <a:gd name="connsiteX0" fmla="*/ 221 w 885825"/>
                <a:gd name="connsiteY0" fmla="*/ 158333 h 1133475"/>
                <a:gd name="connsiteX1" fmla="*/ 81184 w 885825"/>
                <a:gd name="connsiteY1" fmla="*/ 51653 h 1133475"/>
                <a:gd name="connsiteX2" fmla="*/ 822229 w 885825"/>
                <a:gd name="connsiteY2" fmla="*/ 56416 h 1133475"/>
                <a:gd name="connsiteX3" fmla="*/ 888904 w 885825"/>
                <a:gd name="connsiteY3" fmla="*/ 122138 h 1133475"/>
                <a:gd name="connsiteX4" fmla="*/ 782224 w 885825"/>
                <a:gd name="connsiteY4" fmla="*/ 1026061 h 1133475"/>
                <a:gd name="connsiteX5" fmla="*/ 645064 w 885825"/>
                <a:gd name="connsiteY5" fmla="*/ 1138456 h 1133475"/>
                <a:gd name="connsiteX6" fmla="*/ 243109 w 885825"/>
                <a:gd name="connsiteY6" fmla="*/ 1138456 h 1133475"/>
                <a:gd name="connsiteX7" fmla="*/ 110711 w 885825"/>
                <a:gd name="connsiteY7" fmla="*/ 1030824 h 1133475"/>
                <a:gd name="connsiteX8" fmla="*/ 221 w 885825"/>
                <a:gd name="connsiteY8" fmla="*/ 158333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5825" h="1133475">
                  <a:moveTo>
                    <a:pt x="221" y="158333"/>
                  </a:moveTo>
                  <a:cubicBezTo>
                    <a:pt x="221" y="158333"/>
                    <a:pt x="-8351" y="76418"/>
                    <a:pt x="81184" y="51653"/>
                  </a:cubicBezTo>
                  <a:cubicBezTo>
                    <a:pt x="291686" y="-9307"/>
                    <a:pt x="524096" y="-26452"/>
                    <a:pt x="822229" y="56416"/>
                  </a:cubicBezTo>
                  <a:cubicBezTo>
                    <a:pt x="875569" y="71656"/>
                    <a:pt x="888904" y="97373"/>
                    <a:pt x="888904" y="122138"/>
                  </a:cubicBezTo>
                  <a:cubicBezTo>
                    <a:pt x="888904" y="146903"/>
                    <a:pt x="790796" y="1003201"/>
                    <a:pt x="782224" y="1026061"/>
                  </a:cubicBezTo>
                  <a:cubicBezTo>
                    <a:pt x="773651" y="1048921"/>
                    <a:pt x="743171" y="1138456"/>
                    <a:pt x="645064" y="1138456"/>
                  </a:cubicBezTo>
                  <a:cubicBezTo>
                    <a:pt x="546956" y="1138456"/>
                    <a:pt x="158336" y="1138456"/>
                    <a:pt x="243109" y="1138456"/>
                  </a:cubicBezTo>
                  <a:cubicBezTo>
                    <a:pt x="327881" y="1138456"/>
                    <a:pt x="129761" y="1160363"/>
                    <a:pt x="110711" y="1030824"/>
                  </a:cubicBezTo>
                  <a:cubicBezTo>
                    <a:pt x="91661" y="901283"/>
                    <a:pt x="221" y="158333"/>
                    <a:pt x="221" y="158333"/>
                  </a:cubicBezTo>
                  <a:close/>
                </a:path>
              </a:pathLst>
            </a:custGeom>
            <a:grp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200C194-9005-92BD-D582-C55EAC77EF31}"/>
                </a:ext>
              </a:extLst>
            </p:cNvPr>
            <p:cNvSpPr/>
            <p:nvPr/>
          </p:nvSpPr>
          <p:spPr>
            <a:xfrm>
              <a:off x="4556879" y="5540259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2 w 123825"/>
                <a:gd name="connsiteY1" fmla="*/ 123825 h 123825"/>
                <a:gd name="connsiteX2" fmla="*/ 0 w 123825"/>
                <a:gd name="connsiteY2" fmla="*/ 61913 h 123825"/>
                <a:gd name="connsiteX3" fmla="*/ 61912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2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2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5D120ED-FA51-3346-4A86-6B2BB38FD85C}"/>
                </a:ext>
              </a:extLst>
            </p:cNvPr>
            <p:cNvSpPr/>
            <p:nvPr/>
          </p:nvSpPr>
          <p:spPr>
            <a:xfrm>
              <a:off x="4461629" y="5436436"/>
              <a:ext cx="85725" cy="85725"/>
            </a:xfrm>
            <a:custGeom>
              <a:avLst/>
              <a:gdLst>
                <a:gd name="connsiteX0" fmla="*/ 87630 w 85725"/>
                <a:gd name="connsiteY0" fmla="*/ 43815 h 85725"/>
                <a:gd name="connsiteX1" fmla="*/ 43815 w 85725"/>
                <a:gd name="connsiteY1" fmla="*/ 87630 h 85725"/>
                <a:gd name="connsiteX2" fmla="*/ 0 w 85725"/>
                <a:gd name="connsiteY2" fmla="*/ 43815 h 85725"/>
                <a:gd name="connsiteX3" fmla="*/ 43815 w 85725"/>
                <a:gd name="connsiteY3" fmla="*/ 0 h 85725"/>
                <a:gd name="connsiteX4" fmla="*/ 87630 w 85725"/>
                <a:gd name="connsiteY4" fmla="*/ 4381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630" y="43815"/>
                  </a:moveTo>
                  <a:cubicBezTo>
                    <a:pt x="87630" y="68013"/>
                    <a:pt x="68013" y="87630"/>
                    <a:pt x="43815" y="87630"/>
                  </a:cubicBezTo>
                  <a:cubicBezTo>
                    <a:pt x="19617" y="87630"/>
                    <a:pt x="0" y="68013"/>
                    <a:pt x="0" y="43815"/>
                  </a:cubicBezTo>
                  <a:cubicBezTo>
                    <a:pt x="0" y="19617"/>
                    <a:pt x="19617" y="0"/>
                    <a:pt x="43815" y="0"/>
                  </a:cubicBezTo>
                  <a:cubicBezTo>
                    <a:pt x="68013" y="0"/>
                    <a:pt x="87630" y="19617"/>
                    <a:pt x="87630" y="43815"/>
                  </a:cubicBezTo>
                  <a:close/>
                </a:path>
              </a:pathLst>
            </a:custGeom>
            <a:grp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B268827-826A-CD0C-F0E5-AA0548C53B62}"/>
                </a:ext>
              </a:extLst>
            </p:cNvPr>
            <p:cNvSpPr/>
            <p:nvPr/>
          </p:nvSpPr>
          <p:spPr>
            <a:xfrm>
              <a:off x="4687782" y="4337252"/>
              <a:ext cx="861602" cy="2023603"/>
            </a:xfrm>
            <a:custGeom>
              <a:avLst/>
              <a:gdLst>
                <a:gd name="connsiteX0" fmla="*/ 641985 w 638175"/>
                <a:gd name="connsiteY0" fmla="*/ 62865 h 1171575"/>
                <a:gd name="connsiteX1" fmla="*/ 644843 w 638175"/>
                <a:gd name="connsiteY1" fmla="*/ 0 h 1171575"/>
                <a:gd name="connsiteX2" fmla="*/ 356235 w 638175"/>
                <a:gd name="connsiteY2" fmla="*/ 0 h 1171575"/>
                <a:gd name="connsiteX3" fmla="*/ 282893 w 638175"/>
                <a:gd name="connsiteY3" fmla="*/ 57150 h 1171575"/>
                <a:gd name="connsiteX4" fmla="*/ 0 w 638175"/>
                <a:gd name="connsiteY4" fmla="*/ 1163003 h 1171575"/>
                <a:gd name="connsiteX5" fmla="*/ 60008 w 638175"/>
                <a:gd name="connsiteY5" fmla="*/ 1178243 h 1171575"/>
                <a:gd name="connsiteX6" fmla="*/ 325755 w 638175"/>
                <a:gd name="connsiteY6" fmla="*/ 140018 h 1171575"/>
                <a:gd name="connsiteX7" fmla="*/ 403860 w 638175"/>
                <a:gd name="connsiteY7" fmla="*/ 62865 h 1171575"/>
                <a:gd name="connsiteX8" fmla="*/ 641985 w 638175"/>
                <a:gd name="connsiteY8" fmla="*/ 62865 h 1171575"/>
                <a:gd name="connsiteX0" fmla="*/ 858744 w 861602"/>
                <a:gd name="connsiteY0" fmla="*/ 62865 h 2013804"/>
                <a:gd name="connsiteX1" fmla="*/ 861602 w 861602"/>
                <a:gd name="connsiteY1" fmla="*/ 0 h 2013804"/>
                <a:gd name="connsiteX2" fmla="*/ 572994 w 861602"/>
                <a:gd name="connsiteY2" fmla="*/ 0 h 2013804"/>
                <a:gd name="connsiteX3" fmla="*/ 499652 w 861602"/>
                <a:gd name="connsiteY3" fmla="*/ 57150 h 2013804"/>
                <a:gd name="connsiteX4" fmla="*/ 0 w 861602"/>
                <a:gd name="connsiteY4" fmla="*/ 2013782 h 2013804"/>
                <a:gd name="connsiteX5" fmla="*/ 276767 w 861602"/>
                <a:gd name="connsiteY5" fmla="*/ 1178243 h 2013804"/>
                <a:gd name="connsiteX6" fmla="*/ 542514 w 861602"/>
                <a:gd name="connsiteY6" fmla="*/ 140018 h 2013804"/>
                <a:gd name="connsiteX7" fmla="*/ 620619 w 861602"/>
                <a:gd name="connsiteY7" fmla="*/ 62865 h 2013804"/>
                <a:gd name="connsiteX8" fmla="*/ 858744 w 861602"/>
                <a:gd name="connsiteY8" fmla="*/ 62865 h 2013804"/>
                <a:gd name="connsiteX0" fmla="*/ 858744 w 861602"/>
                <a:gd name="connsiteY0" fmla="*/ 62865 h 2023603"/>
                <a:gd name="connsiteX1" fmla="*/ 861602 w 861602"/>
                <a:gd name="connsiteY1" fmla="*/ 0 h 2023603"/>
                <a:gd name="connsiteX2" fmla="*/ 572994 w 861602"/>
                <a:gd name="connsiteY2" fmla="*/ 0 h 2023603"/>
                <a:gd name="connsiteX3" fmla="*/ 499652 w 861602"/>
                <a:gd name="connsiteY3" fmla="*/ 57150 h 2023603"/>
                <a:gd name="connsiteX4" fmla="*/ 0 w 861602"/>
                <a:gd name="connsiteY4" fmla="*/ 2013782 h 2023603"/>
                <a:gd name="connsiteX5" fmla="*/ 54589 w 861602"/>
                <a:gd name="connsiteY5" fmla="*/ 2023603 h 2023603"/>
                <a:gd name="connsiteX6" fmla="*/ 542514 w 861602"/>
                <a:gd name="connsiteY6" fmla="*/ 140018 h 2023603"/>
                <a:gd name="connsiteX7" fmla="*/ 620619 w 861602"/>
                <a:gd name="connsiteY7" fmla="*/ 62865 h 2023603"/>
                <a:gd name="connsiteX8" fmla="*/ 858744 w 861602"/>
                <a:gd name="connsiteY8" fmla="*/ 62865 h 2023603"/>
                <a:gd name="connsiteX0" fmla="*/ 858744 w 861602"/>
                <a:gd name="connsiteY0" fmla="*/ 62865 h 2023603"/>
                <a:gd name="connsiteX1" fmla="*/ 861602 w 861602"/>
                <a:gd name="connsiteY1" fmla="*/ 0 h 2023603"/>
                <a:gd name="connsiteX2" fmla="*/ 572994 w 861602"/>
                <a:gd name="connsiteY2" fmla="*/ 0 h 2023603"/>
                <a:gd name="connsiteX3" fmla="*/ 499652 w 861602"/>
                <a:gd name="connsiteY3" fmla="*/ 57150 h 2023603"/>
                <a:gd name="connsiteX4" fmla="*/ 0 w 861602"/>
                <a:gd name="connsiteY4" fmla="*/ 2013782 h 2023603"/>
                <a:gd name="connsiteX5" fmla="*/ 54589 w 861602"/>
                <a:gd name="connsiteY5" fmla="*/ 2023603 h 2023603"/>
                <a:gd name="connsiteX6" fmla="*/ 542514 w 861602"/>
                <a:gd name="connsiteY6" fmla="*/ 140018 h 2023603"/>
                <a:gd name="connsiteX7" fmla="*/ 620619 w 861602"/>
                <a:gd name="connsiteY7" fmla="*/ 62865 h 2023603"/>
                <a:gd name="connsiteX8" fmla="*/ 858744 w 861602"/>
                <a:gd name="connsiteY8" fmla="*/ 62865 h 202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1602" h="2023603">
                  <a:moveTo>
                    <a:pt x="858744" y="62865"/>
                  </a:moveTo>
                  <a:lnTo>
                    <a:pt x="861602" y="0"/>
                  </a:lnTo>
                  <a:lnTo>
                    <a:pt x="572994" y="0"/>
                  </a:lnTo>
                  <a:cubicBezTo>
                    <a:pt x="538704" y="0"/>
                    <a:pt x="508224" y="23813"/>
                    <a:pt x="499652" y="57150"/>
                  </a:cubicBezTo>
                  <a:lnTo>
                    <a:pt x="0" y="2013782"/>
                  </a:lnTo>
                  <a:cubicBezTo>
                    <a:pt x="20003" y="2018862"/>
                    <a:pt x="34586" y="2018523"/>
                    <a:pt x="54589" y="2023603"/>
                  </a:cubicBezTo>
                  <a:lnTo>
                    <a:pt x="542514" y="140018"/>
                  </a:lnTo>
                  <a:cubicBezTo>
                    <a:pt x="554897" y="97155"/>
                    <a:pt x="551087" y="62865"/>
                    <a:pt x="620619" y="62865"/>
                  </a:cubicBezTo>
                  <a:lnTo>
                    <a:pt x="858744" y="62865"/>
                  </a:lnTo>
                  <a:close/>
                </a:path>
              </a:pathLst>
            </a:custGeom>
            <a:grp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BBEB0B6A-77B7-051A-523A-788B29A1F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92637"/>
              </p:ext>
            </p:extLst>
          </p:nvPr>
        </p:nvGraphicFramePr>
        <p:xfrm>
          <a:off x="231039" y="1255187"/>
          <a:ext cx="6421688" cy="3486580"/>
        </p:xfrm>
        <a:graphic>
          <a:graphicData uri="http://schemas.openxmlformats.org/drawingml/2006/table">
            <a:tbl>
              <a:tblPr/>
              <a:tblGrid>
                <a:gridCol w="1605422">
                  <a:extLst>
                    <a:ext uri="{9D8B030D-6E8A-4147-A177-3AD203B41FA5}">
                      <a16:colId xmlns:a16="http://schemas.microsoft.com/office/drawing/2014/main" val="657917524"/>
                    </a:ext>
                  </a:extLst>
                </a:gridCol>
                <a:gridCol w="1605422">
                  <a:extLst>
                    <a:ext uri="{9D8B030D-6E8A-4147-A177-3AD203B41FA5}">
                      <a16:colId xmlns:a16="http://schemas.microsoft.com/office/drawing/2014/main" val="3457998345"/>
                    </a:ext>
                  </a:extLst>
                </a:gridCol>
                <a:gridCol w="1605422">
                  <a:extLst>
                    <a:ext uri="{9D8B030D-6E8A-4147-A177-3AD203B41FA5}">
                      <a16:colId xmlns:a16="http://schemas.microsoft.com/office/drawing/2014/main" val="1128060341"/>
                    </a:ext>
                  </a:extLst>
                </a:gridCol>
                <a:gridCol w="1605422">
                  <a:extLst>
                    <a:ext uri="{9D8B030D-6E8A-4147-A177-3AD203B41FA5}">
                      <a16:colId xmlns:a16="http://schemas.microsoft.com/office/drawing/2014/main" val="2502313790"/>
                    </a:ext>
                  </a:extLst>
                </a:gridCol>
              </a:tblGrid>
              <a:tr h="320692"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rgbClr val="FF6600"/>
                          </a:solidFill>
                        </a:rPr>
                        <a:t>From 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rgbClr val="FF6600"/>
                          </a:solidFill>
                        </a:rPr>
                        <a:t>To 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rgbClr val="FF6600"/>
                          </a:solidFill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FF6600"/>
                          </a:solidFill>
                        </a:rPr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58856"/>
                  </a:ext>
                </a:extLst>
              </a:tr>
              <a:tr h="1042250"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</a:rPr>
                        <a:t>orders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err="1">
                          <a:solidFill>
                            <a:schemeClr val="bg1"/>
                          </a:solidFill>
                        </a:rPr>
                        <a:t>order_details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</a:rPr>
                        <a:t>1 → 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One order can include multiple pizzas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35032"/>
                  </a:ext>
                </a:extLst>
              </a:tr>
              <a:tr h="1042250"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</a:rPr>
                        <a:t>order_details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pizzas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</a:rPr>
                        <a:t>* →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Each entry points to a specific pizza variant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80901"/>
                  </a:ext>
                </a:extLst>
              </a:tr>
              <a:tr h="1042250"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</a:rPr>
                        <a:t>pizzas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</a:rPr>
                        <a:t>pizza_types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</a:rPr>
                        <a:t>* →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Multiple pizza variants belong to a pizza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550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594" y="143201"/>
            <a:ext cx="11573197" cy="724247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C635-594B-4876-AF3D-9D29E6CEE9E3}"/>
              </a:ext>
            </a:extLst>
          </p:cNvPr>
          <p:cNvGrpSpPr/>
          <p:nvPr/>
        </p:nvGrpSpPr>
        <p:grpSpPr>
          <a:xfrm>
            <a:off x="1640701" y="1962483"/>
            <a:ext cx="3889104" cy="3653597"/>
            <a:chOff x="5109516" y="2278588"/>
            <a:chExt cx="2923644" cy="27466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E9D4A9E-9A28-4FE8-911C-23B75ED80D0D}"/>
                </a:ext>
              </a:extLst>
            </p:cNvPr>
            <p:cNvGrpSpPr/>
            <p:nvPr/>
          </p:nvGrpSpPr>
          <p:grpSpPr>
            <a:xfrm>
              <a:off x="5109516" y="2278588"/>
              <a:ext cx="2923644" cy="2746601"/>
              <a:chOff x="3419872" y="1916832"/>
              <a:chExt cx="2923644" cy="274660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1C227EB-0C8D-43E5-A2C1-69BA43FE1B55}"/>
                  </a:ext>
                </a:extLst>
              </p:cNvPr>
              <p:cNvSpPr/>
              <p:nvPr/>
            </p:nvSpPr>
            <p:spPr>
              <a:xfrm>
                <a:off x="4014166" y="1916832"/>
                <a:ext cx="1735057" cy="1735057"/>
              </a:xfrm>
              <a:prstGeom prst="ellipse">
                <a:avLst/>
              </a:pr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6A140A-F7E7-4C20-ACAD-C1F7E4D7A165}"/>
                  </a:ext>
                </a:extLst>
              </p:cNvPr>
              <p:cNvGrpSpPr/>
              <p:nvPr/>
            </p:nvGrpSpPr>
            <p:grpSpPr>
              <a:xfrm>
                <a:off x="3419872" y="2928376"/>
                <a:ext cx="2923644" cy="1735057"/>
                <a:chOff x="3419872" y="2928376"/>
                <a:chExt cx="2923644" cy="1735057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88F49A39-7037-430D-A8CB-5652592C4D34}"/>
                    </a:ext>
                  </a:extLst>
                </p:cNvPr>
                <p:cNvSpPr/>
                <p:nvPr/>
              </p:nvSpPr>
              <p:spPr>
                <a:xfrm>
                  <a:off x="4608459" y="2928376"/>
                  <a:ext cx="1735057" cy="1735057"/>
                </a:xfrm>
                <a:prstGeom prst="ellipse">
                  <a:avLst/>
                </a:prstGeom>
                <a:solidFill>
                  <a:schemeClr val="bg1">
                    <a:lumMod val="6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29B70AE-CD5B-49DB-839B-E107C9FB9304}"/>
                    </a:ext>
                  </a:extLst>
                </p:cNvPr>
                <p:cNvSpPr/>
                <p:nvPr/>
              </p:nvSpPr>
              <p:spPr>
                <a:xfrm>
                  <a:off x="3419872" y="2928376"/>
                  <a:ext cx="1735057" cy="1735057"/>
                </a:xfrm>
                <a:prstGeom prst="ellipse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67500C-3C67-4BE2-97D3-A892025F2118}"/>
                </a:ext>
              </a:extLst>
            </p:cNvPr>
            <p:cNvSpPr/>
            <p:nvPr/>
          </p:nvSpPr>
          <p:spPr>
            <a:xfrm>
              <a:off x="5109516" y="4013645"/>
              <a:ext cx="1188587" cy="532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EXCEL/TABLEAU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02E475-3519-426F-B5DE-1CE11C30BDC9}"/>
                </a:ext>
              </a:extLst>
            </p:cNvPr>
            <p:cNvSpPr/>
            <p:nvPr/>
          </p:nvSpPr>
          <p:spPr>
            <a:xfrm>
              <a:off x="6835695" y="4023390"/>
              <a:ext cx="1188587" cy="76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MS-WORD &amp; POWER POINT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76137B-D90E-404D-8980-FE3E4E4C23E2}"/>
                </a:ext>
              </a:extLst>
            </p:cNvPr>
            <p:cNvSpPr/>
            <p:nvPr/>
          </p:nvSpPr>
          <p:spPr>
            <a:xfrm>
              <a:off x="5977044" y="2779458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SQL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Donut 59">
            <a:extLst>
              <a:ext uri="{FF2B5EF4-FFF2-40B4-BE49-F238E27FC236}">
                <a16:creationId xmlns:a16="http://schemas.microsoft.com/office/drawing/2014/main" id="{074612DA-4685-471D-811F-4113464823B5}"/>
              </a:ext>
            </a:extLst>
          </p:cNvPr>
          <p:cNvSpPr/>
          <p:nvPr/>
        </p:nvSpPr>
        <p:spPr>
          <a:xfrm>
            <a:off x="6385913" y="1020507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0BE12F-280B-49BE-BE58-F493432B60F6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7086943" y="1371022"/>
            <a:ext cx="4144619" cy="0"/>
          </a:xfrm>
          <a:prstGeom prst="line">
            <a:avLst/>
          </a:prstGeom>
          <a:ln w="222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6">
            <a:extLst>
              <a:ext uri="{FF2B5EF4-FFF2-40B4-BE49-F238E27FC236}">
                <a16:creationId xmlns:a16="http://schemas.microsoft.com/office/drawing/2014/main" id="{94862856-489C-42E8-88C5-F75E9B5CA442}"/>
              </a:ext>
            </a:extLst>
          </p:cNvPr>
          <p:cNvGrpSpPr/>
          <p:nvPr/>
        </p:nvGrpSpPr>
        <p:grpSpPr>
          <a:xfrm>
            <a:off x="7062544" y="1055079"/>
            <a:ext cx="4121549" cy="2841854"/>
            <a:chOff x="8219040" y="1382424"/>
            <a:chExt cx="2951036" cy="28418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75214B-3D0C-4E97-B3DD-925174D040EE}"/>
                </a:ext>
              </a:extLst>
            </p:cNvPr>
            <p:cNvSpPr txBox="1"/>
            <p:nvPr/>
          </p:nvSpPr>
          <p:spPr>
            <a:xfrm>
              <a:off x="8270499" y="1762065"/>
              <a:ext cx="2899577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Data querying and analysis-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solidFill>
                    <a:schemeClr val="bg1"/>
                  </a:solidFill>
                </a:rPr>
                <a:t>Joins: Used INNER JOINs across 4 tables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solidFill>
                    <a:schemeClr val="bg1"/>
                  </a:solidFill>
                </a:rPr>
                <a:t>Aggregations: COUNT, SUM, AVG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solidFill>
                    <a:schemeClr val="bg1"/>
                  </a:solidFill>
                </a:rPr>
                <a:t>Window Functions: ROW_NUMBER, CUME_SUM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solidFill>
                    <a:schemeClr val="bg1"/>
                  </a:solidFill>
                </a:rPr>
                <a:t>Sorting &amp; Filtering: ORDER BY, LIMIT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solidFill>
                    <a:schemeClr val="bg1"/>
                  </a:solidFill>
                </a:rPr>
                <a:t>Grouping: GROUP BY category, type, date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solidFill>
                    <a:schemeClr val="bg1"/>
                  </a:solidFill>
                </a:rPr>
                <a:t>Subqueries: For average, contribution %</a:t>
              </a:r>
              <a:br>
                <a:rPr lang="en-IN" sz="1400" dirty="0">
                  <a:solidFill>
                    <a:schemeClr val="bg1"/>
                  </a:solidFill>
                </a:rPr>
              </a:br>
              <a:br>
                <a:rPr lang="en-IN" sz="1400" dirty="0">
                  <a:solidFill>
                    <a:schemeClr val="bg1"/>
                  </a:solidFill>
                </a:rPr>
              </a:br>
              <a:r>
                <a:rPr lang="en-IN" sz="1400" dirty="0">
                  <a:solidFill>
                    <a:schemeClr val="bg1"/>
                  </a:solidFill>
                </a:rPr>
                <a:t> </a:t>
              </a:r>
              <a:br>
                <a:rPr lang="en-IN" sz="1400" dirty="0">
                  <a:solidFill>
                    <a:schemeClr val="bg1"/>
                  </a:solidFill>
                </a:rPr>
              </a:b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319D3D-E51A-4C0E-945F-97DED571DFC9}"/>
                </a:ext>
              </a:extLst>
            </p:cNvPr>
            <p:cNvSpPr txBox="1"/>
            <p:nvPr/>
          </p:nvSpPr>
          <p:spPr>
            <a:xfrm>
              <a:off x="8219040" y="1382424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1"/>
                  </a:solidFill>
                </a:rPr>
                <a:t>SQL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Donut 60">
            <a:extLst>
              <a:ext uri="{FF2B5EF4-FFF2-40B4-BE49-F238E27FC236}">
                <a16:creationId xmlns:a16="http://schemas.microsoft.com/office/drawing/2014/main" id="{E2A6422C-3420-4C28-AA90-C3087ED5F9CD}"/>
              </a:ext>
            </a:extLst>
          </p:cNvPr>
          <p:cNvSpPr/>
          <p:nvPr/>
        </p:nvSpPr>
        <p:spPr>
          <a:xfrm>
            <a:off x="6403064" y="5481985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8B7B92-0328-42D3-BE2D-F3508F2AF98F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7104094" y="5832500"/>
            <a:ext cx="4144619" cy="0"/>
          </a:xfrm>
          <a:prstGeom prst="line">
            <a:avLst/>
          </a:prstGeom>
          <a:ln w="2222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7">
            <a:extLst>
              <a:ext uri="{FF2B5EF4-FFF2-40B4-BE49-F238E27FC236}">
                <a16:creationId xmlns:a16="http://schemas.microsoft.com/office/drawing/2014/main" id="{1BACACFE-DDF2-45BA-B624-B0905B133438}"/>
              </a:ext>
            </a:extLst>
          </p:cNvPr>
          <p:cNvGrpSpPr/>
          <p:nvPr/>
        </p:nvGrpSpPr>
        <p:grpSpPr>
          <a:xfrm>
            <a:off x="7134414" y="5522248"/>
            <a:ext cx="4063349" cy="706292"/>
            <a:chOff x="8306211" y="5374777"/>
            <a:chExt cx="2909365" cy="7062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2CDEBA-C73C-4C3F-9642-EFEE47764BBC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000" dirty="0">
                  <a:solidFill>
                    <a:schemeClr val="bg1"/>
                  </a:solidFill>
                </a:rPr>
                <a:t>Documentation &amp; presentation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7A152B-0156-484A-B885-3754827A1F06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MS-WORD &amp; POWER POINT</a:t>
              </a:r>
              <a:endParaRPr lang="ko-KR" altLang="en-US" sz="1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Donut 66">
            <a:extLst>
              <a:ext uri="{FF2B5EF4-FFF2-40B4-BE49-F238E27FC236}">
                <a16:creationId xmlns:a16="http://schemas.microsoft.com/office/drawing/2014/main" id="{660904C8-CF11-4DE3-98C5-8BCD56BAB93D}"/>
              </a:ext>
            </a:extLst>
          </p:cNvPr>
          <p:cNvSpPr/>
          <p:nvPr/>
        </p:nvSpPr>
        <p:spPr>
          <a:xfrm>
            <a:off x="7397978" y="3577947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468C7E-5BCD-4B0B-89F4-5F8BC216FD41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8099008" y="3928461"/>
            <a:ext cx="3142609" cy="4070"/>
          </a:xfrm>
          <a:prstGeom prst="line">
            <a:avLst/>
          </a:prstGeom>
          <a:ln w="22225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2">
            <a:extLst>
              <a:ext uri="{FF2B5EF4-FFF2-40B4-BE49-F238E27FC236}">
                <a16:creationId xmlns:a16="http://schemas.microsoft.com/office/drawing/2014/main" id="{F93D98FF-F6D6-4830-BB0F-7447D80BD292}"/>
              </a:ext>
            </a:extLst>
          </p:cNvPr>
          <p:cNvGrpSpPr/>
          <p:nvPr/>
        </p:nvGrpSpPr>
        <p:grpSpPr>
          <a:xfrm>
            <a:off x="8172217" y="3657337"/>
            <a:ext cx="2996190" cy="2050619"/>
            <a:chOff x="8736091" y="4094174"/>
            <a:chExt cx="2493362" cy="25897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180C37-15E5-4099-82AF-3395C6044477}"/>
                </a:ext>
              </a:extLst>
            </p:cNvPr>
            <p:cNvSpPr txBox="1"/>
            <p:nvPr/>
          </p:nvSpPr>
          <p:spPr>
            <a:xfrm>
              <a:off x="8806412" y="4390629"/>
              <a:ext cx="2423041" cy="2293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Visualization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chemeClr val="bg1"/>
                  </a:solidFill>
                </a:rPr>
                <a:t> Vertical Column Chart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chemeClr val="bg1"/>
                  </a:solidFill>
                </a:rPr>
                <a:t>Horizontal Bar Chart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chemeClr val="bg1"/>
                  </a:solidFill>
                </a:rPr>
                <a:t>Pie Chart 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chemeClr val="bg1"/>
                  </a:solidFill>
                </a:rPr>
                <a:t>Line Chart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chemeClr val="bg1"/>
                  </a:solidFill>
                </a:rPr>
                <a:t>Tree maps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   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 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4DED2C-A550-4979-B639-42C94E7A75C5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EXCEL/TABLEAU</a:t>
              </a:r>
              <a:endParaRPr lang="ko-KR" altLang="en-US" sz="1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125">
            <a:extLst>
              <a:ext uri="{FF2B5EF4-FFF2-40B4-BE49-F238E27FC236}">
                <a16:creationId xmlns:a16="http://schemas.microsoft.com/office/drawing/2014/main" id="{5B2960CB-1048-42EE-9D47-D6B330DCA3A3}"/>
              </a:ext>
            </a:extLst>
          </p:cNvPr>
          <p:cNvGrpSpPr/>
          <p:nvPr/>
        </p:nvGrpSpPr>
        <p:grpSpPr>
          <a:xfrm>
            <a:off x="6618762" y="5656914"/>
            <a:ext cx="245234" cy="343032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40" name="사각형: 둥근 모서리 132">
              <a:extLst>
                <a:ext uri="{FF2B5EF4-FFF2-40B4-BE49-F238E27FC236}">
                  <a16:creationId xmlns:a16="http://schemas.microsoft.com/office/drawing/2014/main" id="{2EEABD2C-7723-4AEE-9914-95F286F2E7E3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막힌 원호 135">
              <a:extLst>
                <a:ext uri="{FF2B5EF4-FFF2-40B4-BE49-F238E27FC236}">
                  <a16:creationId xmlns:a16="http://schemas.microsoft.com/office/drawing/2014/main" id="{034AB87E-967E-4BE3-AB8C-7AB19DB869D8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자유형: 도형 128">
              <a:extLst>
                <a:ext uri="{FF2B5EF4-FFF2-40B4-BE49-F238E27FC236}">
                  <a16:creationId xmlns:a16="http://schemas.microsoft.com/office/drawing/2014/main" id="{24FA5F12-88DE-49E7-81AA-44422CAE93EA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129">
              <a:extLst>
                <a:ext uri="{FF2B5EF4-FFF2-40B4-BE49-F238E27FC236}">
                  <a16:creationId xmlns:a16="http://schemas.microsoft.com/office/drawing/2014/main" id="{776D5A44-4F4B-4285-9671-B61D2710337E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C89E463-B949-4D9B-8916-B1D5516398A1}"/>
              </a:ext>
            </a:extLst>
          </p:cNvPr>
          <p:cNvSpPr/>
          <p:nvPr/>
        </p:nvSpPr>
        <p:spPr>
          <a:xfrm>
            <a:off x="6530937" y="1165258"/>
            <a:ext cx="386582" cy="422424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5BD6BB8-9897-4F98-8F40-62DDF654EF20}"/>
              </a:ext>
            </a:extLst>
          </p:cNvPr>
          <p:cNvSpPr/>
          <p:nvPr/>
        </p:nvSpPr>
        <p:spPr>
          <a:xfrm rot="589284">
            <a:off x="7607930" y="3700051"/>
            <a:ext cx="245413" cy="433254"/>
          </a:xfrm>
          <a:custGeom>
            <a:avLst/>
            <a:gdLst>
              <a:gd name="connsiteX0" fmla="*/ 424352 w 1005886"/>
              <a:gd name="connsiteY0" fmla="*/ 1757546 h 1775797"/>
              <a:gd name="connsiteX1" fmla="*/ 419512 w 1005886"/>
              <a:gd name="connsiteY1" fmla="*/ 1760644 h 1775797"/>
              <a:gd name="connsiteX2" fmla="*/ 424545 w 1005886"/>
              <a:gd name="connsiteY2" fmla="*/ 1763160 h 1775797"/>
              <a:gd name="connsiteX3" fmla="*/ 474870 w 1005886"/>
              <a:gd name="connsiteY3" fmla="*/ 1761771 h 1775797"/>
              <a:gd name="connsiteX4" fmla="*/ 448357 w 1005886"/>
              <a:gd name="connsiteY4" fmla="*/ 1760450 h 1775797"/>
              <a:gd name="connsiteX5" fmla="*/ 443324 w 1005886"/>
              <a:gd name="connsiteY5" fmla="*/ 1757739 h 1775797"/>
              <a:gd name="connsiteX6" fmla="*/ 448357 w 1005886"/>
              <a:gd name="connsiteY6" fmla="*/ 1755029 h 1775797"/>
              <a:gd name="connsiteX7" fmla="*/ 485719 w 1005886"/>
              <a:gd name="connsiteY7" fmla="*/ 1755223 h 1775797"/>
              <a:gd name="connsiteX8" fmla="*/ 506047 w 1005886"/>
              <a:gd name="connsiteY8" fmla="*/ 1757546 h 1775797"/>
              <a:gd name="connsiteX9" fmla="*/ 510886 w 1005886"/>
              <a:gd name="connsiteY9" fmla="*/ 1760256 h 1775797"/>
              <a:gd name="connsiteX10" fmla="*/ 508263 w 1005886"/>
              <a:gd name="connsiteY10" fmla="*/ 1760849 h 1775797"/>
              <a:gd name="connsiteX11" fmla="*/ 522693 w 1005886"/>
              <a:gd name="connsiteY11" fmla="*/ 1760450 h 1775797"/>
              <a:gd name="connsiteX12" fmla="*/ 528501 w 1005886"/>
              <a:gd name="connsiteY12" fmla="*/ 1757740 h 1775797"/>
              <a:gd name="connsiteX13" fmla="*/ 522305 w 1005886"/>
              <a:gd name="connsiteY13" fmla="*/ 1754449 h 1775797"/>
              <a:gd name="connsiteX14" fmla="*/ 464811 w 1005886"/>
              <a:gd name="connsiteY14" fmla="*/ 1752513 h 1775797"/>
              <a:gd name="connsiteX15" fmla="*/ 424352 w 1005886"/>
              <a:gd name="connsiteY15" fmla="*/ 1757546 h 1775797"/>
              <a:gd name="connsiteX16" fmla="*/ 395314 w 1005886"/>
              <a:gd name="connsiteY16" fmla="*/ 1750383 h 1775797"/>
              <a:gd name="connsiteX17" fmla="*/ 480685 w 1005886"/>
              <a:gd name="connsiteY17" fmla="*/ 1744963 h 1775797"/>
              <a:gd name="connsiteX18" fmla="*/ 498301 w 1005886"/>
              <a:gd name="connsiteY18" fmla="*/ 1746125 h 1775797"/>
              <a:gd name="connsiteX19" fmla="*/ 493462 w 1005886"/>
              <a:gd name="connsiteY19" fmla="*/ 1747480 h 1775797"/>
              <a:gd name="connsiteX20" fmla="*/ 445703 w 1005886"/>
              <a:gd name="connsiteY20" fmla="*/ 1748825 h 1775797"/>
              <a:gd name="connsiteX21" fmla="*/ 436547 w 1005886"/>
              <a:gd name="connsiteY21" fmla="*/ 1748254 h 1775797"/>
              <a:gd name="connsiteX22" fmla="*/ 432648 w 1005886"/>
              <a:gd name="connsiteY22" fmla="*/ 1749193 h 1775797"/>
              <a:gd name="connsiteX23" fmla="*/ 410994 w 1005886"/>
              <a:gd name="connsiteY23" fmla="*/ 1749803 h 1775797"/>
              <a:gd name="connsiteX24" fmla="*/ 389313 w 1005886"/>
              <a:gd name="connsiteY24" fmla="*/ 1757933 h 1775797"/>
              <a:gd name="connsiteX25" fmla="*/ 385440 w 1005886"/>
              <a:gd name="connsiteY25" fmla="*/ 1762386 h 1775797"/>
              <a:gd name="connsiteX26" fmla="*/ 390087 w 1005886"/>
              <a:gd name="connsiteY26" fmla="*/ 1765096 h 1775797"/>
              <a:gd name="connsiteX27" fmla="*/ 416608 w 1005886"/>
              <a:gd name="connsiteY27" fmla="*/ 1767613 h 1775797"/>
              <a:gd name="connsiteX28" fmla="*/ 406348 w 1005886"/>
              <a:gd name="connsiteY28" fmla="*/ 1763547 h 1775797"/>
              <a:gd name="connsiteX29" fmla="*/ 401702 w 1005886"/>
              <a:gd name="connsiteY29" fmla="*/ 1759869 h 1775797"/>
              <a:gd name="connsiteX30" fmla="*/ 405187 w 1005886"/>
              <a:gd name="connsiteY30" fmla="*/ 1755804 h 1775797"/>
              <a:gd name="connsiteX31" fmla="*/ 432648 w 1005886"/>
              <a:gd name="connsiteY31" fmla="*/ 1749193 h 1775797"/>
              <a:gd name="connsiteX32" fmla="*/ 445703 w 1005886"/>
              <a:gd name="connsiteY32" fmla="*/ 1748825 h 1775797"/>
              <a:gd name="connsiteX33" fmla="*/ 526565 w 1005886"/>
              <a:gd name="connsiteY33" fmla="*/ 1753869 h 1775797"/>
              <a:gd name="connsiteX34" fmla="*/ 541471 w 1005886"/>
              <a:gd name="connsiteY34" fmla="*/ 1757933 h 1775797"/>
              <a:gd name="connsiteX35" fmla="*/ 545149 w 1005886"/>
              <a:gd name="connsiteY35" fmla="*/ 1761612 h 1775797"/>
              <a:gd name="connsiteX36" fmla="*/ 541084 w 1005886"/>
              <a:gd name="connsiteY36" fmla="*/ 1764903 h 1775797"/>
              <a:gd name="connsiteX37" fmla="*/ 508949 w 1005886"/>
              <a:gd name="connsiteY37" fmla="*/ 1769162 h 1775797"/>
              <a:gd name="connsiteX38" fmla="*/ 453196 w 1005886"/>
              <a:gd name="connsiteY38" fmla="*/ 1769162 h 1775797"/>
              <a:gd name="connsiteX39" fmla="*/ 446227 w 1005886"/>
              <a:gd name="connsiteY39" fmla="*/ 1769162 h 1775797"/>
              <a:gd name="connsiteX40" fmla="*/ 503722 w 1005886"/>
              <a:gd name="connsiteY40" fmla="*/ 1771097 h 1775797"/>
              <a:gd name="connsiteX41" fmla="*/ 551537 w 1005886"/>
              <a:gd name="connsiteY41" fmla="*/ 1766452 h 1775797"/>
              <a:gd name="connsiteX42" fmla="*/ 552312 w 1005886"/>
              <a:gd name="connsiteY42" fmla="*/ 1766257 h 1775797"/>
              <a:gd name="connsiteX43" fmla="*/ 560056 w 1005886"/>
              <a:gd name="connsiteY43" fmla="*/ 1762773 h 1775797"/>
              <a:gd name="connsiteX44" fmla="*/ 552506 w 1005886"/>
              <a:gd name="connsiteY44" fmla="*/ 1757740 h 1775797"/>
              <a:gd name="connsiteX45" fmla="*/ 514756 w 1005886"/>
              <a:gd name="connsiteY45" fmla="*/ 1749222 h 1775797"/>
              <a:gd name="connsiteX46" fmla="*/ 507013 w 1005886"/>
              <a:gd name="connsiteY46" fmla="*/ 1747867 h 1775797"/>
              <a:gd name="connsiteX47" fmla="*/ 512627 w 1005886"/>
              <a:gd name="connsiteY47" fmla="*/ 1746512 h 1775797"/>
              <a:gd name="connsiteX48" fmla="*/ 563153 w 1005886"/>
              <a:gd name="connsiteY48" fmla="*/ 1755998 h 1775797"/>
              <a:gd name="connsiteX49" fmla="*/ 569734 w 1005886"/>
              <a:gd name="connsiteY49" fmla="*/ 1758320 h 1775797"/>
              <a:gd name="connsiteX50" fmla="*/ 573994 w 1005886"/>
              <a:gd name="connsiteY50" fmla="*/ 1763354 h 1775797"/>
              <a:gd name="connsiteX51" fmla="*/ 570121 w 1005886"/>
              <a:gd name="connsiteY51" fmla="*/ 1767032 h 1775797"/>
              <a:gd name="connsiteX52" fmla="*/ 544569 w 1005886"/>
              <a:gd name="connsiteY52" fmla="*/ 1772453 h 1775797"/>
              <a:gd name="connsiteX53" fmla="*/ 456487 w 1005886"/>
              <a:gd name="connsiteY53" fmla="*/ 1775163 h 1775797"/>
              <a:gd name="connsiteX54" fmla="*/ 379827 w 1005886"/>
              <a:gd name="connsiteY54" fmla="*/ 1768387 h 1775797"/>
              <a:gd name="connsiteX55" fmla="*/ 374406 w 1005886"/>
              <a:gd name="connsiteY55" fmla="*/ 1767032 h 1775797"/>
              <a:gd name="connsiteX56" fmla="*/ 373439 w 1005886"/>
              <a:gd name="connsiteY56" fmla="*/ 1760063 h 1775797"/>
              <a:gd name="connsiteX57" fmla="*/ 395314 w 1005886"/>
              <a:gd name="connsiteY57" fmla="*/ 1750383 h 1775797"/>
              <a:gd name="connsiteX58" fmla="*/ 91771 w 1005886"/>
              <a:gd name="connsiteY58" fmla="*/ 1649138 h 1775797"/>
              <a:gd name="connsiteX59" fmla="*/ 92933 w 1005886"/>
              <a:gd name="connsiteY59" fmla="*/ 1650300 h 1775797"/>
              <a:gd name="connsiteX60" fmla="*/ 97191 w 1005886"/>
              <a:gd name="connsiteY60" fmla="*/ 1653784 h 1775797"/>
              <a:gd name="connsiteX61" fmla="*/ 101064 w 1005886"/>
              <a:gd name="connsiteY61" fmla="*/ 1657075 h 1775797"/>
              <a:gd name="connsiteX62" fmla="*/ 174820 w 1005886"/>
              <a:gd name="connsiteY62" fmla="*/ 1702374 h 1775797"/>
              <a:gd name="connsiteX63" fmla="*/ 218183 w 1005886"/>
              <a:gd name="connsiteY63" fmla="*/ 1720765 h 1775797"/>
              <a:gd name="connsiteX64" fmla="*/ 223023 w 1005886"/>
              <a:gd name="connsiteY64" fmla="*/ 1722894 h 1775797"/>
              <a:gd name="connsiteX65" fmla="*/ 315556 w 1005886"/>
              <a:gd name="connsiteY65" fmla="*/ 1756966 h 1775797"/>
              <a:gd name="connsiteX66" fmla="*/ 344789 w 1005886"/>
              <a:gd name="connsiteY66" fmla="*/ 1763548 h 1775797"/>
              <a:gd name="connsiteX67" fmla="*/ 334335 w 1005886"/>
              <a:gd name="connsiteY67" fmla="*/ 1759869 h 1775797"/>
              <a:gd name="connsiteX68" fmla="*/ 244511 w 1005886"/>
              <a:gd name="connsiteY68" fmla="*/ 1728315 h 1775797"/>
              <a:gd name="connsiteX69" fmla="*/ 177336 w 1005886"/>
              <a:gd name="connsiteY69" fmla="*/ 1701600 h 1775797"/>
              <a:gd name="connsiteX70" fmla="*/ 91771 w 1005886"/>
              <a:gd name="connsiteY70" fmla="*/ 1649138 h 1775797"/>
              <a:gd name="connsiteX71" fmla="*/ 368639 w 1005886"/>
              <a:gd name="connsiteY71" fmla="*/ 1066533 h 1775797"/>
              <a:gd name="connsiteX72" fmla="*/ 358146 w 1005886"/>
              <a:gd name="connsiteY72" fmla="*/ 1075103 h 1775797"/>
              <a:gd name="connsiteX73" fmla="*/ 358146 w 1005886"/>
              <a:gd name="connsiteY73" fmla="*/ 1075928 h 1775797"/>
              <a:gd name="connsiteX74" fmla="*/ 356984 w 1005886"/>
              <a:gd name="connsiteY74" fmla="*/ 1085995 h 1775797"/>
              <a:gd name="connsiteX75" fmla="*/ 354681 w 1005886"/>
              <a:gd name="connsiteY75" fmla="*/ 1089641 h 1775797"/>
              <a:gd name="connsiteX76" fmla="*/ 354506 w 1005886"/>
              <a:gd name="connsiteY76" fmla="*/ 1089810 h 1775797"/>
              <a:gd name="connsiteX77" fmla="*/ 345757 w 1005886"/>
              <a:gd name="connsiteY77" fmla="*/ 1097609 h 1775797"/>
              <a:gd name="connsiteX78" fmla="*/ 340339 w 1005886"/>
              <a:gd name="connsiteY78" fmla="*/ 1103538 h 1775797"/>
              <a:gd name="connsiteX79" fmla="*/ 292714 w 1005886"/>
              <a:gd name="connsiteY79" fmla="*/ 1149685 h 1775797"/>
              <a:gd name="connsiteX80" fmla="*/ 335496 w 1005886"/>
              <a:gd name="connsiteY80" fmla="*/ 1108838 h 1775797"/>
              <a:gd name="connsiteX81" fmla="*/ 340339 w 1005886"/>
              <a:gd name="connsiteY81" fmla="*/ 1103538 h 1775797"/>
              <a:gd name="connsiteX82" fmla="*/ 354506 w 1005886"/>
              <a:gd name="connsiteY82" fmla="*/ 1089810 h 1775797"/>
              <a:gd name="connsiteX83" fmla="*/ 354661 w 1005886"/>
              <a:gd name="connsiteY83" fmla="*/ 1089672 h 1775797"/>
              <a:gd name="connsiteX84" fmla="*/ 354681 w 1005886"/>
              <a:gd name="connsiteY84" fmla="*/ 1089641 h 1775797"/>
              <a:gd name="connsiteX85" fmla="*/ 355048 w 1005886"/>
              <a:gd name="connsiteY85" fmla="*/ 1089285 h 1775797"/>
              <a:gd name="connsiteX86" fmla="*/ 439009 w 1005886"/>
              <a:gd name="connsiteY86" fmla="*/ 994941 h 1775797"/>
              <a:gd name="connsiteX87" fmla="*/ 439525 w 1005886"/>
              <a:gd name="connsiteY87" fmla="*/ 995542 h 1775797"/>
              <a:gd name="connsiteX88" fmla="*/ 440017 w 1005886"/>
              <a:gd name="connsiteY88" fmla="*/ 995730 h 1775797"/>
              <a:gd name="connsiteX89" fmla="*/ 560251 w 1005886"/>
              <a:gd name="connsiteY89" fmla="*/ 960094 h 1775797"/>
              <a:gd name="connsiteX90" fmla="*/ 566925 w 1005886"/>
              <a:gd name="connsiteY90" fmla="*/ 972143 h 1775797"/>
              <a:gd name="connsiteX91" fmla="*/ 562380 w 1005886"/>
              <a:gd name="connsiteY91" fmla="*/ 960938 h 1775797"/>
              <a:gd name="connsiteX92" fmla="*/ 403869 w 1005886"/>
              <a:gd name="connsiteY92" fmla="*/ 973379 h 1775797"/>
              <a:gd name="connsiteX93" fmla="*/ 403445 w 1005886"/>
              <a:gd name="connsiteY93" fmla="*/ 973521 h 1775797"/>
              <a:gd name="connsiteX94" fmla="*/ 399187 w 1005886"/>
              <a:gd name="connsiteY94" fmla="*/ 978747 h 1775797"/>
              <a:gd name="connsiteX95" fmla="*/ 390281 w 1005886"/>
              <a:gd name="connsiteY95" fmla="*/ 1006237 h 1775797"/>
              <a:gd name="connsiteX96" fmla="*/ 376343 w 1005886"/>
              <a:gd name="connsiteY96" fmla="*/ 1045341 h 1775797"/>
              <a:gd name="connsiteX97" fmla="*/ 374213 w 1005886"/>
              <a:gd name="connsiteY97" fmla="*/ 1055601 h 1775797"/>
              <a:gd name="connsiteX98" fmla="*/ 369810 w 1005886"/>
              <a:gd name="connsiteY98" fmla="*/ 1064572 h 1775797"/>
              <a:gd name="connsiteX99" fmla="*/ 376512 w 1005886"/>
              <a:gd name="connsiteY99" fmla="*/ 1053351 h 1775797"/>
              <a:gd name="connsiteX100" fmla="*/ 391443 w 1005886"/>
              <a:gd name="connsiteY100" fmla="*/ 1014368 h 1775797"/>
              <a:gd name="connsiteX101" fmla="*/ 415061 w 1005886"/>
              <a:gd name="connsiteY101" fmla="*/ 970230 h 1775797"/>
              <a:gd name="connsiteX102" fmla="*/ 413688 w 1005886"/>
              <a:gd name="connsiteY102" fmla="*/ 970582 h 1775797"/>
              <a:gd name="connsiteX103" fmla="*/ 415190 w 1005886"/>
              <a:gd name="connsiteY103" fmla="*/ 970420 h 1775797"/>
              <a:gd name="connsiteX104" fmla="*/ 287874 w 1005886"/>
              <a:gd name="connsiteY104" fmla="*/ 3461 h 1775797"/>
              <a:gd name="connsiteX105" fmla="*/ 293488 w 1005886"/>
              <a:gd name="connsiteY105" fmla="*/ 3074 h 1775797"/>
              <a:gd name="connsiteX106" fmla="*/ 297747 w 1005886"/>
              <a:gd name="connsiteY106" fmla="*/ 15850 h 1775797"/>
              <a:gd name="connsiteX107" fmla="*/ 404994 w 1005886"/>
              <a:gd name="connsiteY107" fmla="*/ 403604 h 1775797"/>
              <a:gd name="connsiteX108" fmla="*/ 449132 w 1005886"/>
              <a:gd name="connsiteY108" fmla="*/ 619259 h 1775797"/>
              <a:gd name="connsiteX109" fmla="*/ 474104 w 1005886"/>
              <a:gd name="connsiteY109" fmla="*/ 790389 h 1775797"/>
              <a:gd name="connsiteX110" fmla="*/ 474685 w 1005886"/>
              <a:gd name="connsiteY110" fmla="*/ 798133 h 1775797"/>
              <a:gd name="connsiteX111" fmla="*/ 475072 w 1005886"/>
              <a:gd name="connsiteY111" fmla="*/ 798713 h 1775797"/>
              <a:gd name="connsiteX112" fmla="*/ 475847 w 1005886"/>
              <a:gd name="connsiteY112" fmla="*/ 799294 h 1775797"/>
              <a:gd name="connsiteX113" fmla="*/ 476040 w 1005886"/>
              <a:gd name="connsiteY113" fmla="*/ 782646 h 1775797"/>
              <a:gd name="connsiteX114" fmla="*/ 469071 w 1005886"/>
              <a:gd name="connsiteY114" fmla="*/ 574928 h 1775797"/>
              <a:gd name="connsiteX115" fmla="*/ 468877 w 1005886"/>
              <a:gd name="connsiteY115" fmla="*/ 418703 h 1775797"/>
              <a:gd name="connsiteX116" fmla="*/ 495592 w 1005886"/>
              <a:gd name="connsiteY116" fmla="*/ 269061 h 1775797"/>
              <a:gd name="connsiteX117" fmla="*/ 497141 w 1005886"/>
              <a:gd name="connsiteY117" fmla="*/ 265189 h 1775797"/>
              <a:gd name="connsiteX118" fmla="*/ 503529 w 1005886"/>
              <a:gd name="connsiteY118" fmla="*/ 246605 h 1775797"/>
              <a:gd name="connsiteX119" fmla="*/ 507595 w 1005886"/>
              <a:gd name="connsiteY119" fmla="*/ 242733 h 1775797"/>
              <a:gd name="connsiteX120" fmla="*/ 508949 w 1005886"/>
              <a:gd name="connsiteY120" fmla="*/ 247960 h 1775797"/>
              <a:gd name="connsiteX121" fmla="*/ 496754 w 1005886"/>
              <a:gd name="connsiteY121" fmla="*/ 328879 h 1775797"/>
              <a:gd name="connsiteX122" fmla="*/ 490752 w 1005886"/>
              <a:gd name="connsiteY122" fmla="*/ 440966 h 1775797"/>
              <a:gd name="connsiteX123" fmla="*/ 497335 w 1005886"/>
              <a:gd name="connsiteY123" fmla="*/ 634552 h 1775797"/>
              <a:gd name="connsiteX124" fmla="*/ 507788 w 1005886"/>
              <a:gd name="connsiteY124" fmla="*/ 752833 h 1775797"/>
              <a:gd name="connsiteX125" fmla="*/ 509724 w 1005886"/>
              <a:gd name="connsiteY125" fmla="*/ 824848 h 1775797"/>
              <a:gd name="connsiteX126" fmla="*/ 510111 w 1005886"/>
              <a:gd name="connsiteY126" fmla="*/ 829687 h 1775797"/>
              <a:gd name="connsiteX127" fmla="*/ 526373 w 1005886"/>
              <a:gd name="connsiteY127" fmla="*/ 756898 h 1775797"/>
              <a:gd name="connsiteX128" fmla="*/ 542053 w 1005886"/>
              <a:gd name="connsiteY128" fmla="*/ 683723 h 1775797"/>
              <a:gd name="connsiteX129" fmla="*/ 638265 w 1005886"/>
              <a:gd name="connsiteY129" fmla="*/ 331976 h 1775797"/>
              <a:gd name="connsiteX130" fmla="*/ 756933 w 1005886"/>
              <a:gd name="connsiteY130" fmla="*/ 46050 h 1775797"/>
              <a:gd name="connsiteX131" fmla="*/ 761579 w 1005886"/>
              <a:gd name="connsiteY131" fmla="*/ 37338 h 1775797"/>
              <a:gd name="connsiteX132" fmla="*/ 767000 w 1005886"/>
              <a:gd name="connsiteY132" fmla="*/ 25916 h 1775797"/>
              <a:gd name="connsiteX133" fmla="*/ 770678 w 1005886"/>
              <a:gd name="connsiteY133" fmla="*/ 23788 h 1775797"/>
              <a:gd name="connsiteX134" fmla="*/ 772033 w 1005886"/>
              <a:gd name="connsiteY134" fmla="*/ 28433 h 1775797"/>
              <a:gd name="connsiteX135" fmla="*/ 766613 w 1005886"/>
              <a:gd name="connsiteY135" fmla="*/ 42177 h 1775797"/>
              <a:gd name="connsiteX136" fmla="*/ 647751 w 1005886"/>
              <a:gd name="connsiteY136" fmla="*/ 402635 h 1775797"/>
              <a:gd name="connsiteX137" fmla="*/ 605937 w 1005886"/>
              <a:gd name="connsiteY137" fmla="*/ 602223 h 1775797"/>
              <a:gd name="connsiteX138" fmla="*/ 571865 w 1005886"/>
              <a:gd name="connsiteY138" fmla="*/ 828332 h 1775797"/>
              <a:gd name="connsiteX139" fmla="*/ 560638 w 1005886"/>
              <a:gd name="connsiteY139" fmla="*/ 894345 h 1775797"/>
              <a:gd name="connsiteX140" fmla="*/ 560566 w 1005886"/>
              <a:gd name="connsiteY140" fmla="*/ 894299 h 1775797"/>
              <a:gd name="connsiteX141" fmla="*/ 560637 w 1005886"/>
              <a:gd name="connsiteY141" fmla="*/ 894538 h 1775797"/>
              <a:gd name="connsiteX142" fmla="*/ 549603 w 1005886"/>
              <a:gd name="connsiteY142" fmla="*/ 945451 h 1775797"/>
              <a:gd name="connsiteX143" fmla="*/ 555217 w 1005886"/>
              <a:gd name="connsiteY143" fmla="*/ 951645 h 1775797"/>
              <a:gd name="connsiteX144" fmla="*/ 566251 w 1005886"/>
              <a:gd name="connsiteY144" fmla="*/ 956292 h 1775797"/>
              <a:gd name="connsiteX145" fmla="*/ 579996 w 1005886"/>
              <a:gd name="connsiteY145" fmla="*/ 980683 h 1775797"/>
              <a:gd name="connsiteX146" fmla="*/ 591805 w 1005886"/>
              <a:gd name="connsiteY146" fmla="*/ 1020369 h 1775797"/>
              <a:gd name="connsiteX147" fmla="*/ 592192 w 1005886"/>
              <a:gd name="connsiteY147" fmla="*/ 1024435 h 1775797"/>
              <a:gd name="connsiteX148" fmla="*/ 584835 w 1005886"/>
              <a:gd name="connsiteY148" fmla="*/ 1016304 h 1775797"/>
              <a:gd name="connsiteX149" fmla="*/ 580328 w 1005886"/>
              <a:gd name="connsiteY149" fmla="*/ 1005189 h 1775797"/>
              <a:gd name="connsiteX150" fmla="*/ 581158 w 1005886"/>
              <a:gd name="connsiteY150" fmla="*/ 1007592 h 1775797"/>
              <a:gd name="connsiteX151" fmla="*/ 618907 w 1005886"/>
              <a:gd name="connsiteY151" fmla="*/ 1088705 h 1775797"/>
              <a:gd name="connsiteX152" fmla="*/ 629167 w 1005886"/>
              <a:gd name="connsiteY152" fmla="*/ 1099352 h 1775797"/>
              <a:gd name="connsiteX153" fmla="*/ 653365 w 1005886"/>
              <a:gd name="connsiteY153" fmla="*/ 1119679 h 1775797"/>
              <a:gd name="connsiteX154" fmla="*/ 680661 w 1005886"/>
              <a:gd name="connsiteY154" fmla="*/ 1136521 h 1775797"/>
              <a:gd name="connsiteX155" fmla="*/ 746674 w 1005886"/>
              <a:gd name="connsiteY155" fmla="*/ 1157428 h 1775797"/>
              <a:gd name="connsiteX156" fmla="*/ 869408 w 1005886"/>
              <a:gd name="connsiteY156" fmla="*/ 1212601 h 1775797"/>
              <a:gd name="connsiteX157" fmla="*/ 873280 w 1005886"/>
              <a:gd name="connsiteY157" fmla="*/ 1215698 h 1775797"/>
              <a:gd name="connsiteX158" fmla="*/ 921289 w 1005886"/>
              <a:gd name="connsiteY158" fmla="*/ 1253834 h 1775797"/>
              <a:gd name="connsiteX159" fmla="*/ 1003370 w 1005886"/>
              <a:gd name="connsiteY159" fmla="*/ 1406768 h 1775797"/>
              <a:gd name="connsiteX160" fmla="*/ 1004919 w 1005886"/>
              <a:gd name="connsiteY160" fmla="*/ 1420706 h 1775797"/>
              <a:gd name="connsiteX161" fmla="*/ 1005886 w 1005886"/>
              <a:gd name="connsiteY161" fmla="*/ 1420706 h 1775797"/>
              <a:gd name="connsiteX162" fmla="*/ 1005886 w 1005886"/>
              <a:gd name="connsiteY162" fmla="*/ 1466005 h 1775797"/>
              <a:gd name="connsiteX163" fmla="*/ 1004724 w 1005886"/>
              <a:gd name="connsiteY163" fmla="*/ 1466198 h 1775797"/>
              <a:gd name="connsiteX164" fmla="*/ 994659 w 1005886"/>
              <a:gd name="connsiteY164" fmla="*/ 1519822 h 1775797"/>
              <a:gd name="connsiteX165" fmla="*/ 979365 w 1005886"/>
              <a:gd name="connsiteY165" fmla="*/ 1559701 h 1775797"/>
              <a:gd name="connsiteX166" fmla="*/ 956523 w 1005886"/>
              <a:gd name="connsiteY166" fmla="*/ 1597644 h 1775797"/>
              <a:gd name="connsiteX167" fmla="*/ 937163 w 1005886"/>
              <a:gd name="connsiteY167" fmla="*/ 1622423 h 1775797"/>
              <a:gd name="connsiteX168" fmla="*/ 917611 w 1005886"/>
              <a:gd name="connsiteY168" fmla="*/ 1641782 h 1775797"/>
              <a:gd name="connsiteX169" fmla="*/ 854502 w 1005886"/>
              <a:gd name="connsiteY169" fmla="*/ 1684952 h 1775797"/>
              <a:gd name="connsiteX170" fmla="*/ 786746 w 1005886"/>
              <a:gd name="connsiteY170" fmla="*/ 1716700 h 1775797"/>
              <a:gd name="connsiteX171" fmla="*/ 713571 w 1005886"/>
              <a:gd name="connsiteY171" fmla="*/ 1740317 h 1775797"/>
              <a:gd name="connsiteX172" fmla="*/ 663626 w 1005886"/>
              <a:gd name="connsiteY172" fmla="*/ 1753288 h 1775797"/>
              <a:gd name="connsiteX173" fmla="*/ 615616 w 1005886"/>
              <a:gd name="connsiteY173" fmla="*/ 1762579 h 1775797"/>
              <a:gd name="connsiteX174" fmla="*/ 595870 w 1005886"/>
              <a:gd name="connsiteY174" fmla="*/ 1763548 h 1775797"/>
              <a:gd name="connsiteX175" fmla="*/ 594515 w 1005886"/>
              <a:gd name="connsiteY175" fmla="*/ 1763160 h 1775797"/>
              <a:gd name="connsiteX176" fmla="*/ 587933 w 1005886"/>
              <a:gd name="connsiteY176" fmla="*/ 1760838 h 1775797"/>
              <a:gd name="connsiteX177" fmla="*/ 550764 w 1005886"/>
              <a:gd name="connsiteY177" fmla="*/ 1746318 h 1775797"/>
              <a:gd name="connsiteX178" fmla="*/ 490947 w 1005886"/>
              <a:gd name="connsiteY178" fmla="*/ 1737607 h 1775797"/>
              <a:gd name="connsiteX179" fmla="*/ 426482 w 1005886"/>
              <a:gd name="connsiteY179" fmla="*/ 1737994 h 1775797"/>
              <a:gd name="connsiteX180" fmla="*/ 398025 w 1005886"/>
              <a:gd name="connsiteY180" fmla="*/ 1742447 h 1775797"/>
              <a:gd name="connsiteX181" fmla="*/ 359501 w 1005886"/>
              <a:gd name="connsiteY181" fmla="*/ 1759095 h 1775797"/>
              <a:gd name="connsiteX182" fmla="*/ 350983 w 1005886"/>
              <a:gd name="connsiteY182" fmla="*/ 1763935 h 1775797"/>
              <a:gd name="connsiteX183" fmla="*/ 348273 w 1005886"/>
              <a:gd name="connsiteY183" fmla="*/ 1764129 h 1775797"/>
              <a:gd name="connsiteX184" fmla="*/ 339949 w 1005886"/>
              <a:gd name="connsiteY184" fmla="*/ 1766452 h 1775797"/>
              <a:gd name="connsiteX185" fmla="*/ 280324 w 1005886"/>
              <a:gd name="connsiteY185" fmla="*/ 1747674 h 1775797"/>
              <a:gd name="connsiteX186" fmla="*/ 223604 w 1005886"/>
              <a:gd name="connsiteY186" fmla="*/ 1726573 h 1775797"/>
              <a:gd name="connsiteX187" fmla="*/ 215086 w 1005886"/>
              <a:gd name="connsiteY187" fmla="*/ 1725217 h 1775797"/>
              <a:gd name="connsiteX188" fmla="*/ 115969 w 1005886"/>
              <a:gd name="connsiteY188" fmla="*/ 1674885 h 1775797"/>
              <a:gd name="connsiteX189" fmla="*/ 21887 w 1005886"/>
              <a:gd name="connsiteY189" fmla="*/ 1552345 h 1775797"/>
              <a:gd name="connsiteX190" fmla="*/ 19950 w 1005886"/>
              <a:gd name="connsiteY190" fmla="*/ 1547118 h 1775797"/>
              <a:gd name="connsiteX191" fmla="*/ 10271 w 1005886"/>
              <a:gd name="connsiteY191" fmla="*/ 1514209 h 1775797"/>
              <a:gd name="connsiteX192" fmla="*/ 399 w 1005886"/>
              <a:gd name="connsiteY192" fmla="*/ 1443936 h 1775797"/>
              <a:gd name="connsiteX193" fmla="*/ 2915 w 1005886"/>
              <a:gd name="connsiteY193" fmla="*/ 1422448 h 1775797"/>
              <a:gd name="connsiteX194" fmla="*/ 17627 w 1005886"/>
              <a:gd name="connsiteY194" fmla="*/ 1364759 h 1775797"/>
              <a:gd name="connsiteX195" fmla="*/ 45504 w 1005886"/>
              <a:gd name="connsiteY195" fmla="*/ 1313653 h 1775797"/>
              <a:gd name="connsiteX196" fmla="*/ 52473 w 1005886"/>
              <a:gd name="connsiteY196" fmla="*/ 1301650 h 1775797"/>
              <a:gd name="connsiteX197" fmla="*/ 132230 w 1005886"/>
              <a:gd name="connsiteY197" fmla="*/ 1240283 h 1775797"/>
              <a:gd name="connsiteX198" fmla="*/ 267160 w 1005886"/>
              <a:gd name="connsiteY198" fmla="*/ 1161881 h 1775797"/>
              <a:gd name="connsiteX199" fmla="*/ 354468 w 1005886"/>
              <a:gd name="connsiteY199" fmla="*/ 1077284 h 1775797"/>
              <a:gd name="connsiteX200" fmla="*/ 357658 w 1005886"/>
              <a:gd name="connsiteY200" fmla="*/ 1073589 h 1775797"/>
              <a:gd name="connsiteX201" fmla="*/ 357759 w 1005886"/>
              <a:gd name="connsiteY201" fmla="*/ 1072831 h 1775797"/>
              <a:gd name="connsiteX202" fmla="*/ 387958 w 1005886"/>
              <a:gd name="connsiteY202" fmla="*/ 994621 h 1775797"/>
              <a:gd name="connsiteX203" fmla="*/ 394734 w 1005886"/>
              <a:gd name="connsiteY203" fmla="*/ 974489 h 1775797"/>
              <a:gd name="connsiteX204" fmla="*/ 407317 w 1005886"/>
              <a:gd name="connsiteY204" fmla="*/ 961325 h 1775797"/>
              <a:gd name="connsiteX205" fmla="*/ 411382 w 1005886"/>
              <a:gd name="connsiteY205" fmla="*/ 946612 h 1775797"/>
              <a:gd name="connsiteX206" fmla="*/ 412108 w 1005886"/>
              <a:gd name="connsiteY206" fmla="*/ 946361 h 1775797"/>
              <a:gd name="connsiteX207" fmla="*/ 389289 w 1005886"/>
              <a:gd name="connsiteY207" fmla="*/ 827800 h 1775797"/>
              <a:gd name="connsiteX208" fmla="*/ 359888 w 1005886"/>
              <a:gd name="connsiteY208" fmla="*/ 710438 h 1775797"/>
              <a:gd name="connsiteX209" fmla="*/ 304909 w 1005886"/>
              <a:gd name="connsiteY209" fmla="*/ 574734 h 1775797"/>
              <a:gd name="connsiteX210" fmla="*/ 265999 w 1005886"/>
              <a:gd name="connsiteY210" fmla="*/ 518401 h 1775797"/>
              <a:gd name="connsiteX211" fmla="*/ 255545 w 1005886"/>
              <a:gd name="connsiteY211" fmla="*/ 504268 h 1775797"/>
              <a:gd name="connsiteX212" fmla="*/ 254384 w 1005886"/>
              <a:gd name="connsiteY212" fmla="*/ 496719 h 1775797"/>
              <a:gd name="connsiteX213" fmla="*/ 261933 w 1005886"/>
              <a:gd name="connsiteY213" fmla="*/ 498461 h 1775797"/>
              <a:gd name="connsiteX214" fmla="*/ 274710 w 1005886"/>
              <a:gd name="connsiteY214" fmla="*/ 508334 h 1775797"/>
              <a:gd name="connsiteX215" fmla="*/ 291940 w 1005886"/>
              <a:gd name="connsiteY215" fmla="*/ 524982 h 1775797"/>
              <a:gd name="connsiteX216" fmla="*/ 358533 w 1005886"/>
              <a:gd name="connsiteY216" fmla="*/ 614419 h 1775797"/>
              <a:gd name="connsiteX217" fmla="*/ 392217 w 1005886"/>
              <a:gd name="connsiteY217" fmla="*/ 682756 h 1775797"/>
              <a:gd name="connsiteX218" fmla="*/ 440808 w 1005886"/>
              <a:gd name="connsiteY218" fmla="*/ 828525 h 1775797"/>
              <a:gd name="connsiteX219" fmla="*/ 443323 w 1005886"/>
              <a:gd name="connsiteY219" fmla="*/ 832978 h 1775797"/>
              <a:gd name="connsiteX220" fmla="*/ 439839 w 1005886"/>
              <a:gd name="connsiteY220" fmla="*/ 806263 h 1775797"/>
              <a:gd name="connsiteX221" fmla="*/ 396476 w 1005886"/>
              <a:gd name="connsiteY221" fmla="*/ 545890 h 1775797"/>
              <a:gd name="connsiteX222" fmla="*/ 338981 w 1005886"/>
              <a:gd name="connsiteY222" fmla="*/ 260157 h 1775797"/>
              <a:gd name="connsiteX223" fmla="*/ 288455 w 1005886"/>
              <a:gd name="connsiteY223" fmla="*/ 10430 h 1775797"/>
              <a:gd name="connsiteX224" fmla="*/ 287874 w 1005886"/>
              <a:gd name="connsiteY224" fmla="*/ 3461 h 17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005886" h="1775797">
                <a:moveTo>
                  <a:pt x="424352" y="1757546"/>
                </a:moveTo>
                <a:cubicBezTo>
                  <a:pt x="422416" y="1758127"/>
                  <a:pt x="419512" y="1758127"/>
                  <a:pt x="419512" y="1760644"/>
                </a:cubicBezTo>
                <a:cubicBezTo>
                  <a:pt x="419512" y="1763160"/>
                  <a:pt x="422609" y="1762773"/>
                  <a:pt x="424545" y="1763160"/>
                </a:cubicBezTo>
                <a:lnTo>
                  <a:pt x="474870" y="1761771"/>
                </a:lnTo>
                <a:lnTo>
                  <a:pt x="448357" y="1760450"/>
                </a:lnTo>
                <a:cubicBezTo>
                  <a:pt x="446421" y="1759869"/>
                  <a:pt x="443324" y="1760643"/>
                  <a:pt x="443324" y="1757739"/>
                </a:cubicBezTo>
                <a:cubicBezTo>
                  <a:pt x="443324" y="1755223"/>
                  <a:pt x="446421" y="1755029"/>
                  <a:pt x="448357" y="1755029"/>
                </a:cubicBezTo>
                <a:cubicBezTo>
                  <a:pt x="460747" y="1754448"/>
                  <a:pt x="473331" y="1754254"/>
                  <a:pt x="485719" y="1755223"/>
                </a:cubicBezTo>
                <a:cubicBezTo>
                  <a:pt x="492495" y="1755803"/>
                  <a:pt x="499271" y="1756771"/>
                  <a:pt x="506047" y="1757546"/>
                </a:cubicBezTo>
                <a:cubicBezTo>
                  <a:pt x="507789" y="1757739"/>
                  <a:pt x="509919" y="1757352"/>
                  <a:pt x="510886" y="1760256"/>
                </a:cubicBezTo>
                <a:lnTo>
                  <a:pt x="508263" y="1760849"/>
                </a:lnTo>
                <a:lnTo>
                  <a:pt x="522693" y="1760450"/>
                </a:lnTo>
                <a:cubicBezTo>
                  <a:pt x="524822" y="1759869"/>
                  <a:pt x="528501" y="1760450"/>
                  <a:pt x="528501" y="1757740"/>
                </a:cubicBezTo>
                <a:cubicBezTo>
                  <a:pt x="528501" y="1754449"/>
                  <a:pt x="524629" y="1755030"/>
                  <a:pt x="522305" y="1754449"/>
                </a:cubicBezTo>
                <a:cubicBezTo>
                  <a:pt x="503334" y="1750383"/>
                  <a:pt x="484169" y="1750965"/>
                  <a:pt x="464811" y="1752513"/>
                </a:cubicBezTo>
                <a:cubicBezTo>
                  <a:pt x="451260" y="1753675"/>
                  <a:pt x="437516" y="1753093"/>
                  <a:pt x="424352" y="1757546"/>
                </a:cubicBezTo>
                <a:close/>
                <a:moveTo>
                  <a:pt x="395314" y="1750383"/>
                </a:moveTo>
                <a:cubicBezTo>
                  <a:pt x="423384" y="1741866"/>
                  <a:pt x="452034" y="1742446"/>
                  <a:pt x="480685" y="1744963"/>
                </a:cubicBezTo>
                <a:cubicBezTo>
                  <a:pt x="486299" y="1745350"/>
                  <a:pt x="492106" y="1745738"/>
                  <a:pt x="498301" y="1746125"/>
                </a:cubicBezTo>
                <a:cubicBezTo>
                  <a:pt x="496559" y="1748835"/>
                  <a:pt x="495010" y="1747480"/>
                  <a:pt x="493462" y="1747480"/>
                </a:cubicBezTo>
                <a:lnTo>
                  <a:pt x="445703" y="1748825"/>
                </a:lnTo>
                <a:lnTo>
                  <a:pt x="436547" y="1748254"/>
                </a:lnTo>
                <a:lnTo>
                  <a:pt x="432648" y="1749193"/>
                </a:lnTo>
                <a:lnTo>
                  <a:pt x="410994" y="1749803"/>
                </a:lnTo>
                <a:cubicBezTo>
                  <a:pt x="403444" y="1751352"/>
                  <a:pt x="396088" y="1754062"/>
                  <a:pt x="389313" y="1757933"/>
                </a:cubicBezTo>
                <a:cubicBezTo>
                  <a:pt x="387570" y="1758902"/>
                  <a:pt x="384860" y="1759676"/>
                  <a:pt x="385440" y="1762386"/>
                </a:cubicBezTo>
                <a:cubicBezTo>
                  <a:pt x="385827" y="1764516"/>
                  <a:pt x="388344" y="1764516"/>
                  <a:pt x="390087" y="1765096"/>
                </a:cubicBezTo>
                <a:cubicBezTo>
                  <a:pt x="398798" y="1767613"/>
                  <a:pt x="407703" y="1766452"/>
                  <a:pt x="416608" y="1767613"/>
                </a:cubicBezTo>
                <a:cubicBezTo>
                  <a:pt x="413511" y="1764903"/>
                  <a:pt x="410026" y="1764322"/>
                  <a:pt x="406348" y="1763547"/>
                </a:cubicBezTo>
                <a:cubicBezTo>
                  <a:pt x="404218" y="1762967"/>
                  <a:pt x="401895" y="1762580"/>
                  <a:pt x="401702" y="1759869"/>
                </a:cubicBezTo>
                <a:cubicBezTo>
                  <a:pt x="401508" y="1757546"/>
                  <a:pt x="403638" y="1756772"/>
                  <a:pt x="405187" y="1755804"/>
                </a:cubicBezTo>
                <a:lnTo>
                  <a:pt x="432648" y="1749193"/>
                </a:lnTo>
                <a:lnTo>
                  <a:pt x="445703" y="1748825"/>
                </a:lnTo>
                <a:lnTo>
                  <a:pt x="526565" y="1753869"/>
                </a:lnTo>
                <a:cubicBezTo>
                  <a:pt x="531598" y="1754449"/>
                  <a:pt x="536438" y="1756385"/>
                  <a:pt x="541471" y="1757933"/>
                </a:cubicBezTo>
                <a:cubicBezTo>
                  <a:pt x="543213" y="1758514"/>
                  <a:pt x="545149" y="1759289"/>
                  <a:pt x="545149" y="1761612"/>
                </a:cubicBezTo>
                <a:cubicBezTo>
                  <a:pt x="545149" y="1763935"/>
                  <a:pt x="542826" y="1764516"/>
                  <a:pt x="541084" y="1764903"/>
                </a:cubicBezTo>
                <a:cubicBezTo>
                  <a:pt x="530631" y="1767613"/>
                  <a:pt x="519790" y="1768000"/>
                  <a:pt x="508949" y="1769162"/>
                </a:cubicBezTo>
                <a:cubicBezTo>
                  <a:pt x="490365" y="1771097"/>
                  <a:pt x="471780" y="1770130"/>
                  <a:pt x="453196" y="1769162"/>
                </a:cubicBezTo>
                <a:cubicBezTo>
                  <a:pt x="450873" y="1768969"/>
                  <a:pt x="448550" y="1769162"/>
                  <a:pt x="446227" y="1769162"/>
                </a:cubicBezTo>
                <a:cubicBezTo>
                  <a:pt x="465391" y="1771679"/>
                  <a:pt x="484556" y="1773033"/>
                  <a:pt x="503722" y="1771097"/>
                </a:cubicBezTo>
                <a:cubicBezTo>
                  <a:pt x="519790" y="1769356"/>
                  <a:pt x="535857" y="1769743"/>
                  <a:pt x="551537" y="1766452"/>
                </a:cubicBezTo>
                <a:cubicBezTo>
                  <a:pt x="551925" y="1766258"/>
                  <a:pt x="552119" y="1766257"/>
                  <a:pt x="552312" y="1766257"/>
                </a:cubicBezTo>
                <a:cubicBezTo>
                  <a:pt x="555216" y="1765483"/>
                  <a:pt x="559861" y="1766064"/>
                  <a:pt x="560056" y="1762773"/>
                </a:cubicBezTo>
                <a:cubicBezTo>
                  <a:pt x="560249" y="1759095"/>
                  <a:pt x="555409" y="1758902"/>
                  <a:pt x="552506" y="1757740"/>
                </a:cubicBezTo>
                <a:cubicBezTo>
                  <a:pt x="540503" y="1752900"/>
                  <a:pt x="527532" y="1751352"/>
                  <a:pt x="514756" y="1749222"/>
                </a:cubicBezTo>
                <a:cubicBezTo>
                  <a:pt x="512240" y="1748835"/>
                  <a:pt x="509723" y="1748255"/>
                  <a:pt x="507013" y="1747867"/>
                </a:cubicBezTo>
                <a:cubicBezTo>
                  <a:pt x="508755" y="1745156"/>
                  <a:pt x="510884" y="1746318"/>
                  <a:pt x="512627" y="1746512"/>
                </a:cubicBezTo>
                <a:cubicBezTo>
                  <a:pt x="529662" y="1748835"/>
                  <a:pt x="546698" y="1750771"/>
                  <a:pt x="563153" y="1755998"/>
                </a:cubicBezTo>
                <a:cubicBezTo>
                  <a:pt x="565282" y="1756772"/>
                  <a:pt x="567605" y="1757353"/>
                  <a:pt x="569734" y="1758320"/>
                </a:cubicBezTo>
                <a:cubicBezTo>
                  <a:pt x="571670" y="1759095"/>
                  <a:pt x="573994" y="1759869"/>
                  <a:pt x="573994" y="1763354"/>
                </a:cubicBezTo>
                <a:cubicBezTo>
                  <a:pt x="573800" y="1765483"/>
                  <a:pt x="571864" y="1766257"/>
                  <a:pt x="570121" y="1767032"/>
                </a:cubicBezTo>
                <a:cubicBezTo>
                  <a:pt x="561991" y="1770517"/>
                  <a:pt x="553280" y="1771485"/>
                  <a:pt x="544569" y="1772453"/>
                </a:cubicBezTo>
                <a:cubicBezTo>
                  <a:pt x="515337" y="1775744"/>
                  <a:pt x="485912" y="1776518"/>
                  <a:pt x="456487" y="1775163"/>
                </a:cubicBezTo>
                <a:cubicBezTo>
                  <a:pt x="430740" y="1774001"/>
                  <a:pt x="405187" y="1772259"/>
                  <a:pt x="379827" y="1768387"/>
                </a:cubicBezTo>
                <a:cubicBezTo>
                  <a:pt x="378085" y="1768000"/>
                  <a:pt x="376149" y="1767613"/>
                  <a:pt x="374406" y="1767032"/>
                </a:cubicBezTo>
                <a:cubicBezTo>
                  <a:pt x="369761" y="1765290"/>
                  <a:pt x="369566" y="1762967"/>
                  <a:pt x="373439" y="1760063"/>
                </a:cubicBezTo>
                <a:cubicBezTo>
                  <a:pt x="380020" y="1755223"/>
                  <a:pt x="387764" y="1752707"/>
                  <a:pt x="395314" y="1750383"/>
                </a:cubicBezTo>
                <a:close/>
                <a:moveTo>
                  <a:pt x="91771" y="1649138"/>
                </a:moveTo>
                <a:cubicBezTo>
                  <a:pt x="92158" y="1649526"/>
                  <a:pt x="92545" y="1649913"/>
                  <a:pt x="92933" y="1650300"/>
                </a:cubicBezTo>
                <a:cubicBezTo>
                  <a:pt x="94288" y="1651461"/>
                  <a:pt x="95837" y="1652623"/>
                  <a:pt x="97191" y="1653784"/>
                </a:cubicBezTo>
                <a:cubicBezTo>
                  <a:pt x="98547" y="1654946"/>
                  <a:pt x="99708" y="1655914"/>
                  <a:pt x="101064" y="1657075"/>
                </a:cubicBezTo>
                <a:cubicBezTo>
                  <a:pt x="123519" y="1675272"/>
                  <a:pt x="148298" y="1689985"/>
                  <a:pt x="174820" y="1702374"/>
                </a:cubicBezTo>
                <a:cubicBezTo>
                  <a:pt x="188952" y="1708956"/>
                  <a:pt x="203470" y="1715151"/>
                  <a:pt x="218183" y="1720765"/>
                </a:cubicBezTo>
                <a:cubicBezTo>
                  <a:pt x="219732" y="1721346"/>
                  <a:pt x="221861" y="1721540"/>
                  <a:pt x="223023" y="1722894"/>
                </a:cubicBezTo>
                <a:cubicBezTo>
                  <a:pt x="253609" y="1734897"/>
                  <a:pt x="284583" y="1745931"/>
                  <a:pt x="315556" y="1756966"/>
                </a:cubicBezTo>
                <a:cubicBezTo>
                  <a:pt x="324849" y="1760450"/>
                  <a:pt x="334335" y="1763548"/>
                  <a:pt x="344789" y="1763548"/>
                </a:cubicBezTo>
                <a:cubicBezTo>
                  <a:pt x="341110" y="1762773"/>
                  <a:pt x="337820" y="1761031"/>
                  <a:pt x="334335" y="1759869"/>
                </a:cubicBezTo>
                <a:cubicBezTo>
                  <a:pt x="304135" y="1750191"/>
                  <a:pt x="274323" y="1739155"/>
                  <a:pt x="244511" y="1728315"/>
                </a:cubicBezTo>
                <a:cubicBezTo>
                  <a:pt x="221861" y="1719990"/>
                  <a:pt x="199212" y="1711666"/>
                  <a:pt x="177336" y="1701600"/>
                </a:cubicBezTo>
                <a:cubicBezTo>
                  <a:pt x="146556" y="1687662"/>
                  <a:pt x="117325" y="1671207"/>
                  <a:pt x="91771" y="1649138"/>
                </a:cubicBezTo>
                <a:close/>
                <a:moveTo>
                  <a:pt x="368639" y="1066533"/>
                </a:moveTo>
                <a:lnTo>
                  <a:pt x="358146" y="1075103"/>
                </a:lnTo>
                <a:lnTo>
                  <a:pt x="358146" y="1075928"/>
                </a:lnTo>
                <a:cubicBezTo>
                  <a:pt x="360276" y="1079607"/>
                  <a:pt x="356597" y="1082510"/>
                  <a:pt x="356984" y="1085995"/>
                </a:cubicBezTo>
                <a:lnTo>
                  <a:pt x="354681" y="1089641"/>
                </a:lnTo>
                <a:lnTo>
                  <a:pt x="354506" y="1089810"/>
                </a:lnTo>
                <a:lnTo>
                  <a:pt x="345757" y="1097609"/>
                </a:lnTo>
                <a:lnTo>
                  <a:pt x="340339" y="1103538"/>
                </a:lnTo>
                <a:lnTo>
                  <a:pt x="292714" y="1149685"/>
                </a:lnTo>
                <a:cubicBezTo>
                  <a:pt x="308201" y="1137295"/>
                  <a:pt x="321945" y="1123163"/>
                  <a:pt x="335496" y="1108838"/>
                </a:cubicBezTo>
                <a:lnTo>
                  <a:pt x="340339" y="1103538"/>
                </a:lnTo>
                <a:lnTo>
                  <a:pt x="354506" y="1089810"/>
                </a:lnTo>
                <a:lnTo>
                  <a:pt x="354661" y="1089672"/>
                </a:lnTo>
                <a:lnTo>
                  <a:pt x="354681" y="1089641"/>
                </a:lnTo>
                <a:lnTo>
                  <a:pt x="355048" y="1089285"/>
                </a:lnTo>
                <a:close/>
                <a:moveTo>
                  <a:pt x="439009" y="994941"/>
                </a:moveTo>
                <a:lnTo>
                  <a:pt x="439525" y="995542"/>
                </a:lnTo>
                <a:lnTo>
                  <a:pt x="440017" y="995730"/>
                </a:lnTo>
                <a:close/>
                <a:moveTo>
                  <a:pt x="560251" y="960094"/>
                </a:moveTo>
                <a:lnTo>
                  <a:pt x="566925" y="972143"/>
                </a:lnTo>
                <a:lnTo>
                  <a:pt x="562380" y="960938"/>
                </a:lnTo>
                <a:close/>
                <a:moveTo>
                  <a:pt x="403869" y="973379"/>
                </a:moveTo>
                <a:lnTo>
                  <a:pt x="403445" y="973521"/>
                </a:lnTo>
                <a:cubicBezTo>
                  <a:pt x="400541" y="974102"/>
                  <a:pt x="400154" y="976619"/>
                  <a:pt x="399187" y="978747"/>
                </a:cubicBezTo>
                <a:cubicBezTo>
                  <a:pt x="395314" y="987653"/>
                  <a:pt x="392991" y="996945"/>
                  <a:pt x="390281" y="1006237"/>
                </a:cubicBezTo>
                <a:cubicBezTo>
                  <a:pt x="386603" y="1019595"/>
                  <a:pt x="381763" y="1032565"/>
                  <a:pt x="376343" y="1045341"/>
                </a:cubicBezTo>
                <a:cubicBezTo>
                  <a:pt x="374989" y="1048633"/>
                  <a:pt x="374020" y="1051923"/>
                  <a:pt x="374213" y="1055601"/>
                </a:cubicBezTo>
                <a:lnTo>
                  <a:pt x="369810" y="1064572"/>
                </a:lnTo>
                <a:lnTo>
                  <a:pt x="376512" y="1053351"/>
                </a:lnTo>
                <a:cubicBezTo>
                  <a:pt x="382344" y="1040792"/>
                  <a:pt x="387088" y="1027726"/>
                  <a:pt x="391443" y="1014368"/>
                </a:cubicBezTo>
                <a:close/>
                <a:moveTo>
                  <a:pt x="415061" y="970230"/>
                </a:moveTo>
                <a:lnTo>
                  <a:pt x="413688" y="970582"/>
                </a:lnTo>
                <a:lnTo>
                  <a:pt x="415190" y="970420"/>
                </a:lnTo>
                <a:close/>
                <a:moveTo>
                  <a:pt x="287874" y="3461"/>
                </a:moveTo>
                <a:cubicBezTo>
                  <a:pt x="289423" y="-1379"/>
                  <a:pt x="291746" y="-799"/>
                  <a:pt x="293488" y="3074"/>
                </a:cubicBezTo>
                <a:cubicBezTo>
                  <a:pt x="295231" y="7138"/>
                  <a:pt x="296585" y="11591"/>
                  <a:pt x="297747" y="15850"/>
                </a:cubicBezTo>
                <a:cubicBezTo>
                  <a:pt x="335109" y="144585"/>
                  <a:pt x="371697" y="273707"/>
                  <a:pt x="404994" y="403604"/>
                </a:cubicBezTo>
                <a:cubicBezTo>
                  <a:pt x="423191" y="474650"/>
                  <a:pt x="437129" y="546857"/>
                  <a:pt x="449132" y="619259"/>
                </a:cubicBezTo>
                <a:cubicBezTo>
                  <a:pt x="458617" y="676173"/>
                  <a:pt x="466747" y="733282"/>
                  <a:pt x="474104" y="790389"/>
                </a:cubicBezTo>
                <a:cubicBezTo>
                  <a:pt x="474491" y="792906"/>
                  <a:pt x="474491" y="795616"/>
                  <a:pt x="474685" y="798133"/>
                </a:cubicBezTo>
                <a:cubicBezTo>
                  <a:pt x="474878" y="798326"/>
                  <a:pt x="475072" y="798520"/>
                  <a:pt x="475072" y="798713"/>
                </a:cubicBezTo>
                <a:cubicBezTo>
                  <a:pt x="475265" y="799294"/>
                  <a:pt x="475847" y="799682"/>
                  <a:pt x="475847" y="799294"/>
                </a:cubicBezTo>
                <a:cubicBezTo>
                  <a:pt x="476814" y="793680"/>
                  <a:pt x="476814" y="788259"/>
                  <a:pt x="476040" y="782646"/>
                </a:cubicBezTo>
                <a:cubicBezTo>
                  <a:pt x="474491" y="713342"/>
                  <a:pt x="472168" y="644038"/>
                  <a:pt x="469071" y="574928"/>
                </a:cubicBezTo>
                <a:cubicBezTo>
                  <a:pt x="466747" y="522852"/>
                  <a:pt x="465586" y="470778"/>
                  <a:pt x="468877" y="418703"/>
                </a:cubicBezTo>
                <a:cubicBezTo>
                  <a:pt x="471974" y="367790"/>
                  <a:pt x="480105" y="317845"/>
                  <a:pt x="495592" y="269061"/>
                </a:cubicBezTo>
                <a:cubicBezTo>
                  <a:pt x="495979" y="267706"/>
                  <a:pt x="496560" y="266544"/>
                  <a:pt x="497141" y="265189"/>
                </a:cubicBezTo>
                <a:cubicBezTo>
                  <a:pt x="499271" y="258994"/>
                  <a:pt x="501399" y="252800"/>
                  <a:pt x="503529" y="246605"/>
                </a:cubicBezTo>
                <a:cubicBezTo>
                  <a:pt x="504304" y="244669"/>
                  <a:pt x="504690" y="241959"/>
                  <a:pt x="507595" y="242733"/>
                </a:cubicBezTo>
                <a:cubicBezTo>
                  <a:pt x="510692" y="243507"/>
                  <a:pt x="509336" y="246024"/>
                  <a:pt x="508949" y="247960"/>
                </a:cubicBezTo>
                <a:cubicBezTo>
                  <a:pt x="503723" y="274675"/>
                  <a:pt x="499464" y="301777"/>
                  <a:pt x="496754" y="328879"/>
                </a:cubicBezTo>
                <a:cubicBezTo>
                  <a:pt x="492882" y="366047"/>
                  <a:pt x="491333" y="403410"/>
                  <a:pt x="490752" y="440966"/>
                </a:cubicBezTo>
                <a:cubicBezTo>
                  <a:pt x="489785" y="505624"/>
                  <a:pt x="492688" y="570088"/>
                  <a:pt x="497335" y="634552"/>
                </a:cubicBezTo>
                <a:cubicBezTo>
                  <a:pt x="500238" y="674043"/>
                  <a:pt x="504691" y="713342"/>
                  <a:pt x="507788" y="752833"/>
                </a:cubicBezTo>
                <a:cubicBezTo>
                  <a:pt x="509530" y="776838"/>
                  <a:pt x="510305" y="800843"/>
                  <a:pt x="509724" y="824848"/>
                </a:cubicBezTo>
                <a:cubicBezTo>
                  <a:pt x="509723" y="826397"/>
                  <a:pt x="509724" y="827945"/>
                  <a:pt x="510111" y="829687"/>
                </a:cubicBezTo>
                <a:cubicBezTo>
                  <a:pt x="516112" y="805489"/>
                  <a:pt x="519790" y="780903"/>
                  <a:pt x="526373" y="756898"/>
                </a:cubicBezTo>
                <a:cubicBezTo>
                  <a:pt x="530437" y="732313"/>
                  <a:pt x="536633" y="708115"/>
                  <a:pt x="542053" y="683723"/>
                </a:cubicBezTo>
                <a:cubicBezTo>
                  <a:pt x="568962" y="565054"/>
                  <a:pt x="599548" y="447354"/>
                  <a:pt x="638265" y="331976"/>
                </a:cubicBezTo>
                <a:cubicBezTo>
                  <a:pt x="671175" y="234022"/>
                  <a:pt x="709699" y="138197"/>
                  <a:pt x="756933" y="46050"/>
                </a:cubicBezTo>
                <a:cubicBezTo>
                  <a:pt x="758482" y="43146"/>
                  <a:pt x="760030" y="40242"/>
                  <a:pt x="761579" y="37338"/>
                </a:cubicBezTo>
                <a:cubicBezTo>
                  <a:pt x="763322" y="33466"/>
                  <a:pt x="765065" y="29788"/>
                  <a:pt x="767000" y="25916"/>
                </a:cubicBezTo>
                <a:cubicBezTo>
                  <a:pt x="767774" y="24562"/>
                  <a:pt x="768549" y="22819"/>
                  <a:pt x="770678" y="23788"/>
                </a:cubicBezTo>
                <a:cubicBezTo>
                  <a:pt x="773001" y="24755"/>
                  <a:pt x="772614" y="26498"/>
                  <a:pt x="772033" y="28433"/>
                </a:cubicBezTo>
                <a:cubicBezTo>
                  <a:pt x="770097" y="32886"/>
                  <a:pt x="768355" y="37532"/>
                  <a:pt x="766613" y="42177"/>
                </a:cubicBezTo>
                <a:cubicBezTo>
                  <a:pt x="719959" y="160072"/>
                  <a:pt x="678918" y="279708"/>
                  <a:pt x="647751" y="402635"/>
                </a:cubicBezTo>
                <a:cubicBezTo>
                  <a:pt x="631102" y="468649"/>
                  <a:pt x="617164" y="535049"/>
                  <a:pt x="605937" y="602223"/>
                </a:cubicBezTo>
                <a:cubicBezTo>
                  <a:pt x="593353" y="677334"/>
                  <a:pt x="583674" y="753027"/>
                  <a:pt x="571865" y="828332"/>
                </a:cubicBezTo>
                <a:cubicBezTo>
                  <a:pt x="568380" y="850401"/>
                  <a:pt x="564315" y="872276"/>
                  <a:pt x="560638" y="894345"/>
                </a:cubicBezTo>
                <a:lnTo>
                  <a:pt x="560566" y="894299"/>
                </a:lnTo>
                <a:lnTo>
                  <a:pt x="560637" y="894538"/>
                </a:lnTo>
                <a:cubicBezTo>
                  <a:pt x="556959" y="911573"/>
                  <a:pt x="553475" y="928609"/>
                  <a:pt x="549603" y="945451"/>
                </a:cubicBezTo>
                <a:cubicBezTo>
                  <a:pt x="548442" y="950678"/>
                  <a:pt x="549022" y="953388"/>
                  <a:pt x="555217" y="951645"/>
                </a:cubicBezTo>
                <a:cubicBezTo>
                  <a:pt x="559863" y="950291"/>
                  <a:pt x="563347" y="952808"/>
                  <a:pt x="566251" y="956292"/>
                </a:cubicBezTo>
                <a:cubicBezTo>
                  <a:pt x="572446" y="963648"/>
                  <a:pt x="576898" y="971972"/>
                  <a:pt x="579996" y="980683"/>
                </a:cubicBezTo>
                <a:cubicBezTo>
                  <a:pt x="584642" y="993654"/>
                  <a:pt x="588901" y="1006818"/>
                  <a:pt x="591805" y="1020369"/>
                </a:cubicBezTo>
                <a:cubicBezTo>
                  <a:pt x="592772" y="1021724"/>
                  <a:pt x="592772" y="1023079"/>
                  <a:pt x="592192" y="1024435"/>
                </a:cubicBezTo>
                <a:cubicBezTo>
                  <a:pt x="586191" y="1024822"/>
                  <a:pt x="585610" y="1019788"/>
                  <a:pt x="584835" y="1016304"/>
                </a:cubicBezTo>
                <a:lnTo>
                  <a:pt x="580328" y="1005189"/>
                </a:lnTo>
                <a:lnTo>
                  <a:pt x="581158" y="1007592"/>
                </a:lnTo>
                <a:cubicBezTo>
                  <a:pt x="589676" y="1036630"/>
                  <a:pt x="599549" y="1064700"/>
                  <a:pt x="618907" y="1088705"/>
                </a:cubicBezTo>
                <a:cubicBezTo>
                  <a:pt x="622198" y="1092576"/>
                  <a:pt x="625877" y="1095674"/>
                  <a:pt x="629167" y="1099352"/>
                </a:cubicBezTo>
                <a:cubicBezTo>
                  <a:pt x="635749" y="1107870"/>
                  <a:pt x="645235" y="1113097"/>
                  <a:pt x="653365" y="1119679"/>
                </a:cubicBezTo>
                <a:cubicBezTo>
                  <a:pt x="661496" y="1127035"/>
                  <a:pt x="671950" y="1130326"/>
                  <a:pt x="680661" y="1136521"/>
                </a:cubicBezTo>
                <a:cubicBezTo>
                  <a:pt x="701955" y="1145813"/>
                  <a:pt x="724605" y="1150846"/>
                  <a:pt x="746674" y="1157428"/>
                </a:cubicBezTo>
                <a:cubicBezTo>
                  <a:pt x="790038" y="1170399"/>
                  <a:pt x="831078" y="1188596"/>
                  <a:pt x="869408" y="1212601"/>
                </a:cubicBezTo>
                <a:cubicBezTo>
                  <a:pt x="870763" y="1213568"/>
                  <a:pt x="871925" y="1214730"/>
                  <a:pt x="873280" y="1215698"/>
                </a:cubicBezTo>
                <a:cubicBezTo>
                  <a:pt x="890703" y="1226538"/>
                  <a:pt x="906771" y="1239122"/>
                  <a:pt x="921289" y="1253834"/>
                </a:cubicBezTo>
                <a:cubicBezTo>
                  <a:pt x="965814" y="1295649"/>
                  <a:pt x="994659" y="1345788"/>
                  <a:pt x="1003370" y="1406768"/>
                </a:cubicBezTo>
                <a:cubicBezTo>
                  <a:pt x="1004144" y="1411414"/>
                  <a:pt x="1004531" y="1416059"/>
                  <a:pt x="1004919" y="1420706"/>
                </a:cubicBezTo>
                <a:cubicBezTo>
                  <a:pt x="1005306" y="1420706"/>
                  <a:pt x="1005693" y="1420706"/>
                  <a:pt x="1005886" y="1420706"/>
                </a:cubicBezTo>
                <a:cubicBezTo>
                  <a:pt x="1005886" y="1435806"/>
                  <a:pt x="1005886" y="1450906"/>
                  <a:pt x="1005886" y="1466005"/>
                </a:cubicBezTo>
                <a:cubicBezTo>
                  <a:pt x="1005499" y="1466198"/>
                  <a:pt x="1005112" y="1466198"/>
                  <a:pt x="1004724" y="1466198"/>
                </a:cubicBezTo>
                <a:cubicBezTo>
                  <a:pt x="1003176" y="1484396"/>
                  <a:pt x="1001047" y="1502593"/>
                  <a:pt x="994659" y="1519822"/>
                </a:cubicBezTo>
                <a:cubicBezTo>
                  <a:pt x="990399" y="1533373"/>
                  <a:pt x="986722" y="1547311"/>
                  <a:pt x="979365" y="1559701"/>
                </a:cubicBezTo>
                <a:cubicBezTo>
                  <a:pt x="973751" y="1573446"/>
                  <a:pt x="964847" y="1585448"/>
                  <a:pt x="956523" y="1597644"/>
                </a:cubicBezTo>
                <a:cubicBezTo>
                  <a:pt x="952070" y="1607517"/>
                  <a:pt x="943939" y="1614486"/>
                  <a:pt x="937163" y="1622423"/>
                </a:cubicBezTo>
                <a:cubicBezTo>
                  <a:pt x="931356" y="1629586"/>
                  <a:pt x="923999" y="1635200"/>
                  <a:pt x="917611" y="1641782"/>
                </a:cubicBezTo>
                <a:cubicBezTo>
                  <a:pt x="898252" y="1658624"/>
                  <a:pt x="876377" y="1671788"/>
                  <a:pt x="854502" y="1684952"/>
                </a:cubicBezTo>
                <a:cubicBezTo>
                  <a:pt x="832627" y="1696760"/>
                  <a:pt x="810170" y="1707795"/>
                  <a:pt x="786746" y="1716700"/>
                </a:cubicBezTo>
                <a:cubicBezTo>
                  <a:pt x="762742" y="1725798"/>
                  <a:pt x="738543" y="1733928"/>
                  <a:pt x="713571" y="1740317"/>
                </a:cubicBezTo>
                <a:cubicBezTo>
                  <a:pt x="696923" y="1744576"/>
                  <a:pt x="680080" y="1748254"/>
                  <a:pt x="663626" y="1753288"/>
                </a:cubicBezTo>
                <a:cubicBezTo>
                  <a:pt x="647558" y="1756192"/>
                  <a:pt x="631490" y="1759095"/>
                  <a:pt x="615616" y="1762579"/>
                </a:cubicBezTo>
                <a:cubicBezTo>
                  <a:pt x="609034" y="1765096"/>
                  <a:pt x="602452" y="1764709"/>
                  <a:pt x="595870" y="1763548"/>
                </a:cubicBezTo>
                <a:cubicBezTo>
                  <a:pt x="595483" y="1763548"/>
                  <a:pt x="594902" y="1763355"/>
                  <a:pt x="594515" y="1763160"/>
                </a:cubicBezTo>
                <a:cubicBezTo>
                  <a:pt x="591999" y="1763160"/>
                  <a:pt x="589676" y="1762386"/>
                  <a:pt x="587933" y="1760838"/>
                </a:cubicBezTo>
                <a:cubicBezTo>
                  <a:pt x="577286" y="1751545"/>
                  <a:pt x="564703" y="1747674"/>
                  <a:pt x="550764" y="1746318"/>
                </a:cubicBezTo>
                <a:cubicBezTo>
                  <a:pt x="530632" y="1744382"/>
                  <a:pt x="510886" y="1740704"/>
                  <a:pt x="490947" y="1737607"/>
                </a:cubicBezTo>
                <a:cubicBezTo>
                  <a:pt x="469459" y="1734317"/>
                  <a:pt x="447971" y="1734317"/>
                  <a:pt x="426482" y="1737994"/>
                </a:cubicBezTo>
                <a:cubicBezTo>
                  <a:pt x="416997" y="1739543"/>
                  <a:pt x="407510" y="1740898"/>
                  <a:pt x="398025" y="1742447"/>
                </a:cubicBezTo>
                <a:cubicBezTo>
                  <a:pt x="383699" y="1744770"/>
                  <a:pt x="371117" y="1750965"/>
                  <a:pt x="359501" y="1759095"/>
                </a:cubicBezTo>
                <a:cubicBezTo>
                  <a:pt x="356791" y="1760838"/>
                  <a:pt x="354274" y="1762967"/>
                  <a:pt x="350983" y="1763935"/>
                </a:cubicBezTo>
                <a:cubicBezTo>
                  <a:pt x="350016" y="1764129"/>
                  <a:pt x="349241" y="1764129"/>
                  <a:pt x="348273" y="1764129"/>
                </a:cubicBezTo>
                <a:cubicBezTo>
                  <a:pt x="347306" y="1770130"/>
                  <a:pt x="343046" y="1767032"/>
                  <a:pt x="339949" y="1766452"/>
                </a:cubicBezTo>
                <a:cubicBezTo>
                  <a:pt x="319235" y="1762579"/>
                  <a:pt x="300070" y="1754642"/>
                  <a:pt x="280324" y="1747674"/>
                </a:cubicBezTo>
                <a:cubicBezTo>
                  <a:pt x="261159" y="1740898"/>
                  <a:pt x="242188" y="1734510"/>
                  <a:pt x="223604" y="1726573"/>
                </a:cubicBezTo>
                <a:cubicBezTo>
                  <a:pt x="220700" y="1726185"/>
                  <a:pt x="217990" y="1725604"/>
                  <a:pt x="215086" y="1725217"/>
                </a:cubicBezTo>
                <a:cubicBezTo>
                  <a:pt x="180434" y="1711666"/>
                  <a:pt x="146556" y="1696373"/>
                  <a:pt x="115969" y="1674885"/>
                </a:cubicBezTo>
                <a:cubicBezTo>
                  <a:pt x="71832" y="1643911"/>
                  <a:pt x="39696" y="1603645"/>
                  <a:pt x="21887" y="1552345"/>
                </a:cubicBezTo>
                <a:cubicBezTo>
                  <a:pt x="21306" y="1550602"/>
                  <a:pt x="20531" y="1548860"/>
                  <a:pt x="19950" y="1547118"/>
                </a:cubicBezTo>
                <a:cubicBezTo>
                  <a:pt x="14337" y="1536858"/>
                  <a:pt x="12981" y="1525243"/>
                  <a:pt x="10271" y="1514209"/>
                </a:cubicBezTo>
                <a:cubicBezTo>
                  <a:pt x="4463" y="1491171"/>
                  <a:pt x="2915" y="1467360"/>
                  <a:pt x="399" y="1443936"/>
                </a:cubicBezTo>
                <a:cubicBezTo>
                  <a:pt x="-570" y="1436580"/>
                  <a:pt x="205" y="1429418"/>
                  <a:pt x="2915" y="1422448"/>
                </a:cubicBezTo>
                <a:cubicBezTo>
                  <a:pt x="5819" y="1402702"/>
                  <a:pt x="10852" y="1383537"/>
                  <a:pt x="17627" y="1364759"/>
                </a:cubicBezTo>
                <a:cubicBezTo>
                  <a:pt x="24210" y="1346175"/>
                  <a:pt x="34082" y="1329527"/>
                  <a:pt x="45504" y="1313653"/>
                </a:cubicBezTo>
                <a:cubicBezTo>
                  <a:pt x="45698" y="1308426"/>
                  <a:pt x="49375" y="1305135"/>
                  <a:pt x="52473" y="1301650"/>
                </a:cubicBezTo>
                <a:cubicBezTo>
                  <a:pt x="75510" y="1276678"/>
                  <a:pt x="102805" y="1257125"/>
                  <a:pt x="132230" y="1240283"/>
                </a:cubicBezTo>
                <a:cubicBezTo>
                  <a:pt x="177336" y="1214342"/>
                  <a:pt x="223991" y="1191113"/>
                  <a:pt x="267160" y="1161881"/>
                </a:cubicBezTo>
                <a:cubicBezTo>
                  <a:pt x="301231" y="1138844"/>
                  <a:pt x="330269" y="1110580"/>
                  <a:pt x="354468" y="1077284"/>
                </a:cubicBezTo>
                <a:lnTo>
                  <a:pt x="357658" y="1073589"/>
                </a:lnTo>
                <a:lnTo>
                  <a:pt x="357759" y="1072831"/>
                </a:lnTo>
                <a:cubicBezTo>
                  <a:pt x="371890" y="1048246"/>
                  <a:pt x="380796" y="1021918"/>
                  <a:pt x="387958" y="994621"/>
                </a:cubicBezTo>
                <a:cubicBezTo>
                  <a:pt x="389701" y="987846"/>
                  <a:pt x="392411" y="981264"/>
                  <a:pt x="394734" y="974489"/>
                </a:cubicBezTo>
                <a:cubicBezTo>
                  <a:pt x="397057" y="968294"/>
                  <a:pt x="398992" y="962873"/>
                  <a:pt x="407317" y="961325"/>
                </a:cubicBezTo>
                <a:cubicBezTo>
                  <a:pt x="415254" y="959776"/>
                  <a:pt x="412931" y="952420"/>
                  <a:pt x="411382" y="946612"/>
                </a:cubicBezTo>
                <a:lnTo>
                  <a:pt x="412108" y="946361"/>
                </a:lnTo>
                <a:lnTo>
                  <a:pt x="389289" y="827800"/>
                </a:lnTo>
                <a:cubicBezTo>
                  <a:pt x="380892" y="788356"/>
                  <a:pt x="371406" y="749155"/>
                  <a:pt x="359888" y="710438"/>
                </a:cubicBezTo>
                <a:cubicBezTo>
                  <a:pt x="345950" y="663396"/>
                  <a:pt x="329302" y="617517"/>
                  <a:pt x="304909" y="574734"/>
                </a:cubicBezTo>
                <a:cubicBezTo>
                  <a:pt x="293488" y="554794"/>
                  <a:pt x="280518" y="536210"/>
                  <a:pt x="265999" y="518401"/>
                </a:cubicBezTo>
                <a:cubicBezTo>
                  <a:pt x="262320" y="513948"/>
                  <a:pt x="258836" y="509108"/>
                  <a:pt x="255545" y="504268"/>
                </a:cubicBezTo>
                <a:cubicBezTo>
                  <a:pt x="253996" y="502139"/>
                  <a:pt x="251673" y="499235"/>
                  <a:pt x="254384" y="496719"/>
                </a:cubicBezTo>
                <a:cubicBezTo>
                  <a:pt x="257093" y="494202"/>
                  <a:pt x="259805" y="497106"/>
                  <a:pt x="261933" y="498461"/>
                </a:cubicBezTo>
                <a:cubicBezTo>
                  <a:pt x="266386" y="501364"/>
                  <a:pt x="270645" y="504850"/>
                  <a:pt x="274710" y="508334"/>
                </a:cubicBezTo>
                <a:cubicBezTo>
                  <a:pt x="280711" y="513561"/>
                  <a:pt x="286906" y="518788"/>
                  <a:pt x="291940" y="524982"/>
                </a:cubicBezTo>
                <a:cubicBezTo>
                  <a:pt x="320203" y="550342"/>
                  <a:pt x="340530" y="581509"/>
                  <a:pt x="358533" y="614419"/>
                </a:cubicBezTo>
                <a:cubicBezTo>
                  <a:pt x="371697" y="636294"/>
                  <a:pt x="382345" y="659331"/>
                  <a:pt x="392217" y="682756"/>
                </a:cubicBezTo>
                <a:cubicBezTo>
                  <a:pt x="412350" y="729990"/>
                  <a:pt x="428805" y="778581"/>
                  <a:pt x="440808" y="828525"/>
                </a:cubicBezTo>
                <a:cubicBezTo>
                  <a:pt x="441195" y="830074"/>
                  <a:pt x="441775" y="831623"/>
                  <a:pt x="443323" y="832978"/>
                </a:cubicBezTo>
                <a:cubicBezTo>
                  <a:pt x="442162" y="824073"/>
                  <a:pt x="441001" y="815168"/>
                  <a:pt x="439839" y="806263"/>
                </a:cubicBezTo>
                <a:cubicBezTo>
                  <a:pt x="427643" y="719149"/>
                  <a:pt x="412931" y="632423"/>
                  <a:pt x="396476" y="545890"/>
                </a:cubicBezTo>
                <a:cubicBezTo>
                  <a:pt x="378279" y="450451"/>
                  <a:pt x="358727" y="355400"/>
                  <a:pt x="338981" y="260157"/>
                </a:cubicBezTo>
                <a:cubicBezTo>
                  <a:pt x="321752" y="176914"/>
                  <a:pt x="303168" y="94059"/>
                  <a:pt x="288455" y="10430"/>
                </a:cubicBezTo>
                <a:cubicBezTo>
                  <a:pt x="288068" y="8107"/>
                  <a:pt x="288068" y="5784"/>
                  <a:pt x="287874" y="3461"/>
                </a:cubicBezTo>
                <a:close/>
              </a:path>
            </a:pathLst>
          </a:custGeom>
          <a:solidFill>
            <a:schemeClr val="bg1"/>
          </a:solidFill>
          <a:ln w="19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CC9595-5292-1165-1D99-4F995F862C45}"/>
              </a:ext>
            </a:extLst>
          </p:cNvPr>
          <p:cNvSpPr/>
          <p:nvPr/>
        </p:nvSpPr>
        <p:spPr>
          <a:xfrm>
            <a:off x="3203546" y="3536167"/>
            <a:ext cx="751605" cy="7931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Case-Study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2B7F0-6D97-A978-0320-9039798B6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B14405AD-3F1B-AD8D-CE3E-1274563A075D}"/>
              </a:ext>
            </a:extLst>
          </p:cNvPr>
          <p:cNvSpPr/>
          <p:nvPr/>
        </p:nvSpPr>
        <p:spPr>
          <a:xfrm>
            <a:off x="4554907" y="2307379"/>
            <a:ext cx="3548302" cy="35483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B31DB-868D-8E14-E5C9-51277DDD82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395" y="-6352"/>
            <a:ext cx="11573197" cy="724247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F1DC71-79CD-9217-68EA-B6F240316829}"/>
              </a:ext>
            </a:extLst>
          </p:cNvPr>
          <p:cNvGrpSpPr/>
          <p:nvPr/>
        </p:nvGrpSpPr>
        <p:grpSpPr>
          <a:xfrm>
            <a:off x="6456283" y="125364"/>
            <a:ext cx="5842624" cy="5714067"/>
            <a:chOff x="7602888" y="3079795"/>
            <a:chExt cx="3520981" cy="344350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7AF353-DD1C-D523-BFE3-E25D9864A5CB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831C0AB-0FFD-8190-31CD-4A51E38F7FA0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7DB7B53-94AE-CBE1-494E-38EE866EB58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3489AA-6C58-2F72-864C-14953751E6FE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BE16ADA-90BD-9603-D5A7-A3405E5D745F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89DD24D-B52E-0994-0327-E70C3912BB0F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147">
            <a:extLst>
              <a:ext uri="{FF2B5EF4-FFF2-40B4-BE49-F238E27FC236}">
                <a16:creationId xmlns:a16="http://schemas.microsoft.com/office/drawing/2014/main" id="{C7D85C7D-7EEE-37FA-6CF8-8B0B8B81B339}"/>
              </a:ext>
            </a:extLst>
          </p:cNvPr>
          <p:cNvGrpSpPr/>
          <p:nvPr/>
        </p:nvGrpSpPr>
        <p:grpSpPr>
          <a:xfrm>
            <a:off x="4897826" y="3736375"/>
            <a:ext cx="2817460" cy="822216"/>
            <a:chOff x="6260681" y="5031712"/>
            <a:chExt cx="2447925" cy="7143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D26D52-0AA1-2D21-58FA-5FEBE4B11CD1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6BEA42C-FE90-B246-5ECE-10FE18F3BFB7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E0F8CD-A074-9027-3266-8D7C762B6E59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EF4F127-5D63-A573-C65F-D2276FCBC1EF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871CC6-2767-BE64-4771-00AF91E26D42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A0BA165-52BA-9F9B-72CF-A138C6BFF42A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33CDA0-DA9C-D6C1-69E8-FBA6B6688100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991C04-88D8-2BA0-FCA1-A67962CFC821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B0228F1-8412-F763-D927-A2CB0A0D4923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C183C3-4EE6-EA9E-CE92-A3B4460DA49B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ED2C9E-B392-2E8A-4F5D-1393F6372F0E}"/>
                </a:ext>
              </a:extLst>
            </p:cNvPr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4D3119-24BB-D3E5-6133-027DA5074AC1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188A649-6203-0D30-C90F-053E14A1ABE4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CBF214-457A-E720-F629-4934B6A2F6C3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F377A9-660C-4E7A-CADE-BB8BC04B013D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A37F1D-37CD-52DE-7549-7870C3B771F5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B93996-796B-1823-9D5F-F4C1C97F2051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BD23A8-99F6-E4D5-AC0B-D809FB5E9D20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66806A-7EDB-A97F-F458-CB6890BCFAD6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2613D7-A26F-5464-B2CE-08BB6F826199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07E69E-148D-5A55-FEEE-D6D17D838231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09F1A6-2736-8CD9-0C1A-921321774B8F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93111D7-B95A-0C57-8DBE-A219E2CE927F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F73E15-4137-AE6C-61F6-CC7695EAAAA0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FDEF144-8571-4561-78FA-32CB21938B4B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7846B5-DBE1-93B5-7EC7-BF3418FA60BA}"/>
              </a:ext>
            </a:extLst>
          </p:cNvPr>
          <p:cNvGrpSpPr/>
          <p:nvPr/>
        </p:nvGrpSpPr>
        <p:grpSpPr>
          <a:xfrm>
            <a:off x="361727" y="2026389"/>
            <a:ext cx="5142687" cy="834089"/>
            <a:chOff x="2551705" y="4221670"/>
            <a:chExt cx="1149067" cy="6812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C6453E-5BAC-0A1C-0D91-4AFA96F8D248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342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The Total Orders are 21,350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4B7EC6-C840-193B-9BFC-80C0C7345A47}"/>
                </a:ext>
              </a:extLst>
            </p:cNvPr>
            <p:cNvSpPr txBox="1"/>
            <p:nvPr/>
          </p:nvSpPr>
          <p:spPr>
            <a:xfrm>
              <a:off x="2551705" y="4221670"/>
              <a:ext cx="1149067" cy="2765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Total Orders Count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0349A7-2EBB-5AFB-89DA-58768BB35159}"/>
              </a:ext>
            </a:extLst>
          </p:cNvPr>
          <p:cNvGrpSpPr/>
          <p:nvPr/>
        </p:nvGrpSpPr>
        <p:grpSpPr>
          <a:xfrm>
            <a:off x="361726" y="4566693"/>
            <a:ext cx="5142687" cy="816468"/>
            <a:chOff x="2551705" y="4221670"/>
            <a:chExt cx="935718" cy="6640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B6C5BC-97C9-84A9-0769-BA87C2C9ED45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325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ko-KR" sz="2000" dirty="0">
                  <a:solidFill>
                    <a:schemeClr val="bg1"/>
                  </a:solidFill>
                  <a:cs typeface="Arial" pitchFamily="34" charset="0"/>
                </a:rPr>
                <a:t>Total Revenue generated is 8,17,860.04999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21078E-F687-0A85-E73F-596242AFB315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7536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Total Revenue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900A3A4E-DE8E-FED5-6B09-3DA55707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41" y="3297717"/>
            <a:ext cx="1218373" cy="5257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4EC6D65-CBFF-A560-E090-585E26723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1" y="3361014"/>
            <a:ext cx="3477110" cy="50489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2A976F7-A80F-C721-465B-F44FE422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69" y="5589670"/>
            <a:ext cx="3982006" cy="8478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CB7D7D-F029-8E61-6CAD-E05019970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92" y="5605499"/>
            <a:ext cx="2544525" cy="8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C19D89-4EA0-BEDB-D482-671C5C8E9B1F}"/>
              </a:ext>
            </a:extLst>
          </p:cNvPr>
          <p:cNvGrpSpPr/>
          <p:nvPr/>
        </p:nvGrpSpPr>
        <p:grpSpPr>
          <a:xfrm>
            <a:off x="0" y="0"/>
            <a:ext cx="5410164" cy="1103359"/>
            <a:chOff x="2551705" y="4221670"/>
            <a:chExt cx="935718" cy="9448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98CBBE-E81A-8AC1-1B55-7765C0B811BB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606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The Most expensive pizza is </a:t>
              </a:r>
              <a:r>
                <a:rPr lang="en-US" sz="2000" dirty="0" err="1">
                  <a:solidFill>
                    <a:schemeClr val="bg1"/>
                  </a:solidFill>
                </a:rPr>
                <a:t>the_Greek_xxl</a:t>
              </a:r>
              <a:r>
                <a:rPr lang="en-US" sz="2000" dirty="0">
                  <a:solidFill>
                    <a:schemeClr val="bg1"/>
                  </a:solidFill>
                </a:rPr>
                <a:t> with a price of 35.95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4E253D-84C6-1668-54E4-F860B36749C3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2899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bg1"/>
                  </a:solidFill>
                  <a:cs typeface="Arial" pitchFamily="34" charset="0"/>
                </a:rPr>
                <a:t>Most Expensive Pizza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F171F-FEC1-4C45-636B-12CA9AF1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57" b="27838"/>
          <a:stretch/>
        </p:blipFill>
        <p:spPr>
          <a:xfrm>
            <a:off x="1" y="2845832"/>
            <a:ext cx="5410158" cy="1395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FA42A-FFE8-EC4A-464D-0CF8578E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2758"/>
            <a:ext cx="3406519" cy="1516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B590D-B456-82DA-64DA-4B6C692D70FB}"/>
              </a:ext>
            </a:extLst>
          </p:cNvPr>
          <p:cNvSpPr txBox="1"/>
          <p:nvPr/>
        </p:nvSpPr>
        <p:spPr>
          <a:xfrm>
            <a:off x="10550247" y="4376192"/>
            <a:ext cx="10375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  <a:cs typeface="Arial" pitchFamily="34" charset="0"/>
              </a:rPr>
              <a:t>20.75-bbq_ckn_l</a:t>
            </a:r>
            <a:endParaRPr lang="ko-KR" altLang="en-US" sz="1200" b="1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7C29B-7EBD-40AE-427C-8EE00C5E6C5C}"/>
              </a:ext>
            </a:extLst>
          </p:cNvPr>
          <p:cNvSpPr txBox="1"/>
          <p:nvPr/>
        </p:nvSpPr>
        <p:spPr>
          <a:xfrm>
            <a:off x="2755884" y="4376194"/>
            <a:ext cx="10375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  <a:cs typeface="Arial" pitchFamily="34" charset="0"/>
              </a:rPr>
              <a:t>25.50-The </a:t>
            </a:r>
            <a:r>
              <a:rPr lang="en-US" altLang="ko-KR" sz="1200" b="1" dirty="0" err="1">
                <a:solidFill>
                  <a:srgbClr val="FFFF00"/>
                </a:solidFill>
                <a:cs typeface="Arial" pitchFamily="34" charset="0"/>
              </a:rPr>
              <a:t>Greek_xl</a:t>
            </a:r>
            <a:endParaRPr lang="ko-KR" altLang="en-US" sz="1200" b="1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305D7B-41D3-6DA3-96EE-07C119CD3425}"/>
              </a:ext>
            </a:extLst>
          </p:cNvPr>
          <p:cNvSpPr txBox="1"/>
          <p:nvPr/>
        </p:nvSpPr>
        <p:spPr>
          <a:xfrm>
            <a:off x="4522799" y="4384477"/>
            <a:ext cx="13810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  <a:cs typeface="Arial" pitchFamily="34" charset="0"/>
              </a:rPr>
              <a:t>23.65-brie_carre_s</a:t>
            </a:r>
            <a:endParaRPr lang="ko-KR" altLang="en-US" sz="1200" b="1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54807E-339B-1ED6-D48D-0C01DE9E9AEB}"/>
              </a:ext>
            </a:extLst>
          </p:cNvPr>
          <p:cNvSpPr txBox="1"/>
          <p:nvPr/>
        </p:nvSpPr>
        <p:spPr>
          <a:xfrm>
            <a:off x="6633155" y="4376193"/>
            <a:ext cx="11205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  <a:cs typeface="Arial" pitchFamily="34" charset="0"/>
              </a:rPr>
              <a:t>21-ital_veggie_l</a:t>
            </a:r>
            <a:endParaRPr lang="ko-KR" altLang="en-US" sz="1200" b="1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AB21E-C7E3-ECF2-1485-35B721BB5153}"/>
              </a:ext>
            </a:extLst>
          </p:cNvPr>
          <p:cNvSpPr txBox="1"/>
          <p:nvPr/>
        </p:nvSpPr>
        <p:spPr>
          <a:xfrm>
            <a:off x="604167" y="4384477"/>
            <a:ext cx="10375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  <a:cs typeface="Arial" pitchFamily="34" charset="0"/>
              </a:rPr>
              <a:t>35.95-The </a:t>
            </a:r>
            <a:r>
              <a:rPr lang="en-US" altLang="ko-KR" sz="1200" b="1" dirty="0" err="1">
                <a:solidFill>
                  <a:srgbClr val="FFFF00"/>
                </a:solidFill>
                <a:cs typeface="Arial" pitchFamily="34" charset="0"/>
              </a:rPr>
              <a:t>Greek_xxl</a:t>
            </a:r>
            <a:endParaRPr lang="ko-KR" altLang="en-US" sz="1200" b="1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B2BD9-FB66-96FD-C692-89EA8F62010A}"/>
              </a:ext>
            </a:extLst>
          </p:cNvPr>
          <p:cNvSpPr txBox="1"/>
          <p:nvPr/>
        </p:nvSpPr>
        <p:spPr>
          <a:xfrm>
            <a:off x="8517571" y="4384476"/>
            <a:ext cx="13810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1200" b="1" dirty="0">
                <a:solidFill>
                  <a:srgbClr val="FFFF00"/>
                </a:solidFill>
                <a:cs typeface="Arial" pitchFamily="34" charset="0"/>
              </a:rPr>
              <a:t>20.75-spinach_supr_l</a:t>
            </a:r>
            <a:endParaRPr lang="ko-KR" altLang="en-US" sz="1200" b="1" dirty="0">
              <a:solidFill>
                <a:srgbClr val="FFFF00"/>
              </a:solidFill>
              <a:cs typeface="Arial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A61EC9-4DA4-B336-2BB9-F505AE58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59" y="53676"/>
            <a:ext cx="6644992" cy="41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91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</TotalTime>
  <Words>1672</Words>
  <Application>Microsoft Office PowerPoint</Application>
  <PresentationFormat>Widescreen</PresentationFormat>
  <Paragraphs>201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Lato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Golla Karthik</cp:lastModifiedBy>
  <cp:revision>67</cp:revision>
  <dcterms:created xsi:type="dcterms:W3CDTF">2020-01-20T05:08:25Z</dcterms:created>
  <dcterms:modified xsi:type="dcterms:W3CDTF">2025-04-26T10:58:43Z</dcterms:modified>
</cp:coreProperties>
</file>